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drawings/drawing7.xml" ContentType="application/vnd.openxmlformats-officedocument.drawingml.chartshapes+xml"/>
  <Override PartName="/ppt/charts/chart10.xml" ContentType="application/vnd.openxmlformats-officedocument.drawingml.chart+xml"/>
  <Override PartName="/ppt/drawings/drawing8.xml" ContentType="application/vnd.openxmlformats-officedocument.drawingml.chartshapes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charts/chart12.xml" ContentType="application/vnd.openxmlformats-officedocument.drawingml.chart+xml"/>
  <Override PartName="/ppt/drawings/drawing10.xml" ContentType="application/vnd.openxmlformats-officedocument.drawingml.chartshapes+xml"/>
  <Override PartName="/ppt/charts/chart13.xml" ContentType="application/vnd.openxmlformats-officedocument.drawingml.chart+xml"/>
  <Override PartName="/ppt/drawings/drawing11.xml" ContentType="application/vnd.openxmlformats-officedocument.drawingml.chartshapes+xml"/>
  <Override PartName="/ppt/charts/chart14.xml" ContentType="application/vnd.openxmlformats-officedocument.drawingml.chart+xml"/>
  <Override PartName="/ppt/drawings/drawing12.xml" ContentType="application/vnd.openxmlformats-officedocument.drawingml.chartshapes+xml"/>
  <Override PartName="/ppt/charts/chart15.xml" ContentType="application/vnd.openxmlformats-officedocument.drawingml.chart+xml"/>
  <Override PartName="/ppt/drawings/drawing13.xml" ContentType="application/vnd.openxmlformats-officedocument.drawingml.chartshapes+xml"/>
  <Override PartName="/ppt/charts/chart16.xml" ContentType="application/vnd.openxmlformats-officedocument.drawingml.chart+xml"/>
  <Override PartName="/ppt/drawings/drawing14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32" r:id="rId6"/>
    <p:sldMasterId id="2147483744" r:id="rId7"/>
    <p:sldMasterId id="2147483756" r:id="rId8"/>
    <p:sldMasterId id="2147483889" r:id="rId9"/>
    <p:sldMasterId id="2147483901" r:id="rId10"/>
    <p:sldMasterId id="2147483913" r:id="rId11"/>
    <p:sldMasterId id="2147483925" r:id="rId12"/>
    <p:sldMasterId id="2147483937" r:id="rId13"/>
  </p:sldMasterIdLst>
  <p:notesMasterIdLst>
    <p:notesMasterId r:id="rId44"/>
  </p:notesMasterIdLst>
  <p:sldIdLst>
    <p:sldId id="256" r:id="rId14"/>
    <p:sldId id="284" r:id="rId15"/>
    <p:sldId id="285" r:id="rId16"/>
    <p:sldId id="274" r:id="rId17"/>
    <p:sldId id="283" r:id="rId18"/>
    <p:sldId id="276" r:id="rId19"/>
    <p:sldId id="258" r:id="rId20"/>
    <p:sldId id="286" r:id="rId21"/>
    <p:sldId id="288" r:id="rId22"/>
    <p:sldId id="292" r:id="rId23"/>
    <p:sldId id="291" r:id="rId24"/>
    <p:sldId id="279" r:id="rId25"/>
    <p:sldId id="280" r:id="rId26"/>
    <p:sldId id="281" r:id="rId27"/>
    <p:sldId id="294" r:id="rId28"/>
    <p:sldId id="261" r:id="rId29"/>
    <p:sldId id="263" r:id="rId30"/>
    <p:sldId id="264" r:id="rId31"/>
    <p:sldId id="265" r:id="rId32"/>
    <p:sldId id="266" r:id="rId33"/>
    <p:sldId id="267" r:id="rId34"/>
    <p:sldId id="272" r:id="rId35"/>
    <p:sldId id="268" r:id="rId36"/>
    <p:sldId id="269" r:id="rId37"/>
    <p:sldId id="270" r:id="rId38"/>
    <p:sldId id="298" r:id="rId39"/>
    <p:sldId id="302" r:id="rId40"/>
    <p:sldId id="301" r:id="rId41"/>
    <p:sldId id="299" r:id="rId42"/>
    <p:sldId id="293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2A"/>
    <a:srgbClr val="FFCCCC"/>
    <a:srgbClr val="651528"/>
    <a:srgbClr val="BA6038"/>
    <a:srgbClr val="819028"/>
    <a:srgbClr val="5B2C19"/>
    <a:srgbClr val="000000"/>
    <a:srgbClr val="310513"/>
    <a:srgbClr val="3A3E26"/>
    <a:srgbClr val="647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5168" autoAdjust="0"/>
  </p:normalViewPr>
  <p:slideViewPr>
    <p:cSldViewPr>
      <p:cViewPr>
        <p:scale>
          <a:sx n="90" d="100"/>
          <a:sy n="90" d="100"/>
        </p:scale>
        <p:origin x="-12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1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</a:p>
        </c:rich>
      </c:tx>
      <c:layout>
        <c:manualLayout>
          <c:xMode val="edge"/>
          <c:yMode val="edge"/>
          <c:x val="0.85834686592455467"/>
          <c:y val="2.984711100476017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5109110410369777E-2"/>
          <c:y val="0.13482070368249682"/>
          <c:w val="0.77092005353506932"/>
          <c:h val="0.76776469281190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64762C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847.7</c:v>
                </c:pt>
                <c:pt idx="1">
                  <c:v>688.5</c:v>
                </c:pt>
                <c:pt idx="2">
                  <c:v>928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074368"/>
        <c:axId val="31986048"/>
      </c:barChart>
      <c:catAx>
        <c:axId val="3207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1986048"/>
        <c:crosses val="autoZero"/>
        <c:auto val="1"/>
        <c:lblAlgn val="ctr"/>
        <c:lblOffset val="100"/>
        <c:noMultiLvlLbl val="0"/>
      </c:catAx>
      <c:valAx>
        <c:axId val="319860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20743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3.2</c:v>
                </c:pt>
                <c:pt idx="1">
                  <c:v>3.2</c:v>
                </c:pt>
                <c:pt idx="2">
                  <c:v>4.9000000000000004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064512"/>
        <c:axId val="141058048"/>
      </c:lineChart>
      <c:catAx>
        <c:axId val="126064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1058048"/>
        <c:crosses val="autoZero"/>
        <c:auto val="1"/>
        <c:lblAlgn val="ctr"/>
        <c:lblOffset val="100"/>
        <c:noMultiLvlLbl val="0"/>
      </c:catAx>
      <c:valAx>
        <c:axId val="14105804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606451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52.8</c:v>
                </c:pt>
                <c:pt idx="1">
                  <c:v>70.900000000000006</c:v>
                </c:pt>
                <c:pt idx="2">
                  <c:v>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271808"/>
        <c:axId val="141273728"/>
      </c:lineChart>
      <c:catAx>
        <c:axId val="141271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1273728"/>
        <c:crosses val="autoZero"/>
        <c:auto val="1"/>
        <c:lblAlgn val="ctr"/>
        <c:lblOffset val="100"/>
        <c:noMultiLvlLbl val="0"/>
      </c:catAx>
      <c:valAx>
        <c:axId val="1412737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127180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523529547817129E-2"/>
          <c:y val="2.7293945042459637E-2"/>
          <c:w val="0.91147647045218283"/>
          <c:h val="0.634913039055414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347.4</c:v>
                </c:pt>
                <c:pt idx="1">
                  <c:v>382.4</c:v>
                </c:pt>
                <c:pt idx="2">
                  <c:v>488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294208"/>
        <c:axId val="142676736"/>
      </c:lineChart>
      <c:catAx>
        <c:axId val="14129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2676736"/>
        <c:crosses val="autoZero"/>
        <c:auto val="1"/>
        <c:lblAlgn val="ctr"/>
        <c:lblOffset val="100"/>
        <c:noMultiLvlLbl val="0"/>
      </c:catAx>
      <c:valAx>
        <c:axId val="14267673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129420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5935952561015E-2"/>
          <c:y val="0"/>
          <c:w val="0.91147647045218283"/>
          <c:h val="0.634913039055414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32.200000000000003</c:v>
                </c:pt>
                <c:pt idx="1">
                  <c:v>38.9</c:v>
                </c:pt>
                <c:pt idx="2">
                  <c:v>88.2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2914688"/>
        <c:axId val="142916608"/>
      </c:lineChart>
      <c:catAx>
        <c:axId val="142914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2916608"/>
        <c:crosses val="autoZero"/>
        <c:auto val="1"/>
        <c:lblAlgn val="ctr"/>
        <c:lblOffset val="100"/>
        <c:noMultiLvlLbl val="0"/>
      </c:catAx>
      <c:valAx>
        <c:axId val="14291660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291468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523529547817129E-2"/>
          <c:y val="0"/>
          <c:w val="0.91147647045218283"/>
          <c:h val="0.634913039055414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224.7</c:v>
                </c:pt>
                <c:pt idx="1">
                  <c:v>118.9</c:v>
                </c:pt>
                <c:pt idx="2">
                  <c:v>93.1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390592"/>
        <c:axId val="143454208"/>
      </c:lineChart>
      <c:catAx>
        <c:axId val="143390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3454208"/>
        <c:crosses val="autoZero"/>
        <c:auto val="1"/>
        <c:lblAlgn val="ctr"/>
        <c:lblOffset val="100"/>
        <c:noMultiLvlLbl val="0"/>
      </c:catAx>
      <c:valAx>
        <c:axId val="14345420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339059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523529547817129E-2"/>
          <c:y val="0"/>
          <c:w val="0.91147647045218283"/>
          <c:h val="0.634913039055414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6.4</c:v>
                </c:pt>
                <c:pt idx="1">
                  <c:v>9.6999999999999993</c:v>
                </c:pt>
                <c:pt idx="2">
                  <c:v>10.5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386496"/>
        <c:axId val="145413248"/>
      </c:lineChart>
      <c:catAx>
        <c:axId val="14538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5413248"/>
        <c:crosses val="autoZero"/>
        <c:auto val="1"/>
        <c:lblAlgn val="ctr"/>
        <c:lblOffset val="100"/>
        <c:noMultiLvlLbl val="0"/>
      </c:catAx>
      <c:valAx>
        <c:axId val="14541324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538649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523529547817129E-2"/>
          <c:y val="0"/>
          <c:w val="0.91147647045218283"/>
          <c:h val="0.634913039055414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2.9</c:v>
                </c:pt>
                <c:pt idx="1">
                  <c:v>3</c:v>
                </c:pt>
                <c:pt idx="2">
                  <c:v>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803520"/>
        <c:axId val="143805440"/>
      </c:lineChart>
      <c:catAx>
        <c:axId val="143803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43805440"/>
        <c:crosses val="autoZero"/>
        <c:auto val="1"/>
        <c:lblAlgn val="ctr"/>
        <c:lblOffset val="100"/>
        <c:noMultiLvlLbl val="0"/>
      </c:catAx>
      <c:valAx>
        <c:axId val="143805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380352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BA6038"/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BA6038"/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145.5</c:v>
                </c:pt>
                <c:pt idx="1">
                  <c:v>112</c:v>
                </c:pt>
                <c:pt idx="2">
                  <c:v>590.20000000000005</c:v>
                </c:pt>
                <c:pt idx="3">
                  <c:v>847.7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64762C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149.19999999999999</c:v>
                </c:pt>
                <c:pt idx="1">
                  <c:v>162</c:v>
                </c:pt>
                <c:pt idx="2">
                  <c:v>377.3</c:v>
                </c:pt>
                <c:pt idx="3">
                  <c:v>688.5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651528"/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185.4</c:v>
                </c:pt>
                <c:pt idx="1">
                  <c:v>158.9</c:v>
                </c:pt>
                <c:pt idx="2">
                  <c:v>583.70000000000005</c:v>
                </c:pt>
                <c:pt idx="3">
                  <c:v>928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080256"/>
        <c:axId val="32081792"/>
      </c:barChart>
      <c:catAx>
        <c:axId val="32080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081792"/>
        <c:crosses val="autoZero"/>
        <c:auto val="1"/>
        <c:lblAlgn val="ctr"/>
        <c:lblOffset val="100"/>
        <c:noMultiLvlLbl val="0"/>
      </c:catAx>
      <c:valAx>
        <c:axId val="32081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080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6"/>
          <c:w val="0.12649741547552923"/>
          <c:h val="0.24530325938019776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299991358984803"/>
          <c:y val="0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502345150055791E-2"/>
          <c:y val="0.18542721443649118"/>
          <c:w val="0.95782473444979543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144.19999999999999</c:v>
                </c:pt>
                <c:pt idx="1">
                  <c:v>6.1</c:v>
                </c:pt>
                <c:pt idx="2">
                  <c:v>23.3</c:v>
                </c:pt>
                <c:pt idx="3">
                  <c:v>8.6</c:v>
                </c:pt>
                <c:pt idx="4">
                  <c:v>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452606073375649E-2"/>
                  <c:y val="-5.6100362222811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185.4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92</a:t>
                    </a:r>
                    <a:r>
                      <a:rPr lang="en-US" dirty="0" smtClean="0"/>
                      <a:t>8,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6427264"/>
        <c:axId val="36428800"/>
        <c:axId val="94390912"/>
      </c:bar3DChart>
      <c:catAx>
        <c:axId val="36427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428800"/>
        <c:crosses val="autoZero"/>
        <c:auto val="1"/>
        <c:lblAlgn val="ctr"/>
        <c:lblOffset val="100"/>
        <c:noMultiLvlLbl val="0"/>
      </c:catAx>
      <c:valAx>
        <c:axId val="36428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6427264"/>
        <c:crosses val="autoZero"/>
        <c:crossBetween val="between"/>
      </c:valAx>
      <c:serAx>
        <c:axId val="943909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6428800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Неналоговые доходы</a:t>
            </a:r>
          </a:p>
        </c:rich>
      </c:tx>
      <c:layout>
        <c:manualLayout>
          <c:xMode val="edge"/>
          <c:yMode val="edge"/>
          <c:x val="0.22299991358984803"/>
          <c:y val="0"/>
        </c:manualLayout>
      </c:layout>
      <c:overlay val="0"/>
    </c:title>
    <c:autoTitleDeleted val="0"/>
    <c:view3D>
      <c:rotX val="5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039551160982111E-2"/>
          <c:y val="0.18542729111222428"/>
          <c:w val="0.95782473444979543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  <c:spPr>
              <a:solidFill>
                <a:srgbClr val="92D050"/>
              </a:solidFill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  <c:pt idx="5">
                  <c:v>Кв.6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126.5</c:v>
                </c:pt>
                <c:pt idx="1">
                  <c:v>0.4</c:v>
                </c:pt>
                <c:pt idx="2">
                  <c:v>0.6</c:v>
                </c:pt>
                <c:pt idx="3">
                  <c:v>9.6999999999999993</c:v>
                </c:pt>
                <c:pt idx="4">
                  <c:v>3.6</c:v>
                </c:pt>
                <c:pt idx="5">
                  <c:v>18.100000000000001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452606073375649E-2"/>
                  <c:y val="-5.6100362222811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158.9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92</a:t>
                    </a:r>
                    <a:r>
                      <a:rPr lang="en-US" dirty="0" smtClean="0"/>
                      <a:t>8,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5975936"/>
        <c:axId val="35977472"/>
        <c:axId val="35917824"/>
      </c:bar3DChart>
      <c:catAx>
        <c:axId val="35975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977472"/>
        <c:crosses val="autoZero"/>
        <c:auto val="1"/>
        <c:lblAlgn val="ctr"/>
        <c:lblOffset val="100"/>
        <c:noMultiLvlLbl val="0"/>
      </c:catAx>
      <c:valAx>
        <c:axId val="35977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975936"/>
        <c:crosses val="autoZero"/>
        <c:crossBetween val="between"/>
      </c:valAx>
      <c:serAx>
        <c:axId val="35917824"/>
        <c:scaling>
          <c:orientation val="minMax"/>
        </c:scaling>
        <c:delete val="0"/>
        <c:axPos val="b"/>
        <c:majorTickMark val="out"/>
        <c:minorTickMark val="none"/>
        <c:tickLblPos val="nextTo"/>
        <c:crossAx val="3597747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15017450513499E-2"/>
          <c:y val="6.703383317204098E-2"/>
          <c:w val="0.69196002746441609"/>
          <c:h val="0.82149058300655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847.7</c:v>
                </c:pt>
                <c:pt idx="1">
                  <c:v>688.5</c:v>
                </c:pt>
                <c:pt idx="2">
                  <c:v>928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Трансферты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590.20000000000005</c:v>
                </c:pt>
                <c:pt idx="1">
                  <c:v>377.3</c:v>
                </c:pt>
                <c:pt idx="2">
                  <c:v>583.70000000000005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7776"/>
        <c:axId val="36029568"/>
      </c:barChart>
      <c:catAx>
        <c:axId val="3602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029568"/>
        <c:crosses val="autoZero"/>
        <c:auto val="1"/>
        <c:lblAlgn val="ctr"/>
        <c:lblOffset val="100"/>
        <c:noMultiLvlLbl val="0"/>
      </c:catAx>
      <c:valAx>
        <c:axId val="36029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7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317513475395052"/>
          <c:y val="5.6817077984198452E-2"/>
          <c:w val="0.18616889763779532"/>
          <c:h val="0.3880047364512740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год </a:t>
            </a:r>
            <a:endParaRPr lang="ru-RU" dirty="0"/>
          </a:p>
        </c:rich>
      </c:tx>
      <c:layout>
        <c:manualLayout>
          <c:xMode val="edge"/>
          <c:yMode val="edge"/>
          <c:x val="0.25066069047883571"/>
          <c:y val="0"/>
        </c:manualLayout>
      </c:layout>
      <c:overlay val="0"/>
    </c:title>
    <c:autoTitleDeleted val="0"/>
    <c:view3D>
      <c:rotX val="6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336396968770228E-2"/>
          <c:y val="7.2636496855783134E-2"/>
          <c:w val="0.937572019325559"/>
          <c:h val="0.9273635357444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7"/>
          <c:dLbls>
            <c:dLbl>
              <c:idx val="1"/>
              <c:layout>
                <c:manualLayout>
                  <c:x val="-0.14231074229041396"/>
                  <c:y val="3.14052135010566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147,3</a:t>
                    </a:r>
                    <a:endParaRPr lang="ru-RU" dirty="0" smtClean="0"/>
                  </a:p>
                  <a:p>
                    <a:r>
                      <a:rPr lang="ru-RU" dirty="0" smtClean="0"/>
                      <a:t> 25,2%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407,5</a:t>
                    </a:r>
                    <a:endParaRPr lang="ru-RU" dirty="0" smtClean="0"/>
                  </a:p>
                  <a:p>
                    <a:r>
                      <a:rPr lang="ru-RU" dirty="0" smtClean="0"/>
                      <a:t> 69,9%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28.5</c:v>
                </c:pt>
                <c:pt idx="1">
                  <c:v>147.30000000000001</c:v>
                </c:pt>
                <c:pt idx="2">
                  <c:v>407.5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651528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  <a:ln>
                <a:solidFill>
                  <a:srgbClr val="651528"/>
                </a:solidFill>
              </a:ln>
            </c:spPr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87.5</c:v>
                </c:pt>
                <c:pt idx="1">
                  <c:v>87</c:v>
                </c:pt>
                <c:pt idx="2">
                  <c:v>93.8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046208"/>
        <c:axId val="126048128"/>
      </c:lineChart>
      <c:catAx>
        <c:axId val="126046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ru-RU"/>
          </a:p>
        </c:txPr>
        <c:crossAx val="126048128"/>
        <c:crosses val="autoZero"/>
        <c:auto val="1"/>
        <c:lblAlgn val="ctr"/>
        <c:lblOffset val="100"/>
        <c:noMultiLvlLbl val="0"/>
      </c:catAx>
      <c:valAx>
        <c:axId val="1260481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604620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A93E6-6DB0-40C7-9A1C-8807CF878C50}" type="doc">
      <dgm:prSet loTypeId="urn:microsoft.com/office/officeart/2005/8/layout/orgChart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6C98BCC-AF96-4870-8071-159D7D0C0B19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74F51-D5AA-47E1-8DA6-5115A27E5011}" type="parTrans" cxnId="{DC05043B-51B4-4EE8-8762-0EBA32F9601C}">
      <dgm:prSet/>
      <dgm:spPr/>
      <dgm:t>
        <a:bodyPr/>
        <a:lstStyle/>
        <a:p>
          <a:endParaRPr lang="ru-RU"/>
        </a:p>
      </dgm:t>
    </dgm:pt>
    <dgm:pt modelId="{6E503C66-FE49-4E2E-85AF-0951B5F8F033}" type="sibTrans" cxnId="{DC05043B-51B4-4EE8-8762-0EBA32F9601C}">
      <dgm:prSet/>
      <dgm:spPr/>
      <dgm:t>
        <a:bodyPr/>
        <a:lstStyle/>
        <a:p>
          <a:endParaRPr lang="ru-RU"/>
        </a:p>
      </dgm:t>
    </dgm:pt>
    <dgm:pt modelId="{F4044142-D868-4B35-921F-E58574DCA714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BB3A87-D60D-4403-BAFE-38FDD238AEE4}" type="parTrans" cxnId="{3E84C675-03F9-406B-AA6E-3898F85586E9}">
      <dgm:prSet/>
      <dgm:spPr/>
      <dgm:t>
        <a:bodyPr/>
        <a:lstStyle/>
        <a:p>
          <a:endParaRPr lang="ru-RU"/>
        </a:p>
      </dgm:t>
    </dgm:pt>
    <dgm:pt modelId="{8150FF5A-88E8-4316-B3A1-1D5028F1BB14}" type="sibTrans" cxnId="{3E84C675-03F9-406B-AA6E-3898F85586E9}">
      <dgm:prSet/>
      <dgm:spPr/>
      <dgm:t>
        <a:bodyPr/>
        <a:lstStyle/>
        <a:p>
          <a:endParaRPr lang="ru-RU"/>
        </a:p>
      </dgm:t>
    </dgm:pt>
    <dgm:pt modelId="{F37E9368-7FE3-4671-BA2A-D0B849438403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179,3(52,1%)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EC4E3-901E-4001-99AC-2AF8B3AB9E8C}" type="parTrans" cxnId="{FC2F2795-EED1-4B9C-8363-C83BAD798B22}">
      <dgm:prSet/>
      <dgm:spPr/>
      <dgm:t>
        <a:bodyPr/>
        <a:lstStyle/>
        <a:p>
          <a:endParaRPr lang="ru-RU"/>
        </a:p>
      </dgm:t>
    </dgm:pt>
    <dgm:pt modelId="{8FE1C310-1337-453F-BD05-0EAB0C2D5D05}" type="sibTrans" cxnId="{FC2F2795-EED1-4B9C-8363-C83BAD798B22}">
      <dgm:prSet/>
      <dgm:spPr/>
      <dgm:t>
        <a:bodyPr/>
        <a:lstStyle/>
        <a:p>
          <a:endParaRPr lang="ru-RU"/>
        </a:p>
      </dgm:t>
    </dgm:pt>
    <dgm:pt modelId="{5C1F18DD-11D7-43EE-B7CE-13AE88BAEFCF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84896-B144-4974-B505-71C5E5C80B53}" type="parTrans" cxnId="{B6F28475-7428-4844-976F-E927095F5734}">
      <dgm:prSet/>
      <dgm:spPr/>
      <dgm:t>
        <a:bodyPr/>
        <a:lstStyle/>
        <a:p>
          <a:endParaRPr lang="ru-RU"/>
        </a:p>
      </dgm:t>
    </dgm:pt>
    <dgm:pt modelId="{8364F54F-F926-4AA4-A7BA-1A67F190AF77}" type="sibTrans" cxnId="{B6F28475-7428-4844-976F-E927095F5734}">
      <dgm:prSet/>
      <dgm:spPr/>
      <dgm:t>
        <a:bodyPr/>
        <a:lstStyle/>
        <a:p>
          <a:endParaRPr lang="ru-RU"/>
        </a:p>
      </dgm:t>
    </dgm:pt>
    <dgm:pt modelId="{66AE82CB-46EC-4957-9CA5-FFE853839FA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ОМВД 0,8 (0,2%)</a:t>
          </a:r>
        </a:p>
      </dgm:t>
    </dgm:pt>
    <dgm:pt modelId="{14131411-D4CA-4758-8809-E206B8978B82}" type="parTrans" cxnId="{BDB8FF91-655A-4ECD-9B41-4666A1ED9ED8}">
      <dgm:prSet/>
      <dgm:spPr/>
      <dgm:t>
        <a:bodyPr/>
        <a:lstStyle/>
        <a:p>
          <a:endParaRPr lang="ru-RU"/>
        </a:p>
      </dgm:t>
    </dgm:pt>
    <dgm:pt modelId="{9526CC22-3DBF-489E-A825-7A642793869E}" type="sibTrans" cxnId="{BDB8FF91-655A-4ECD-9B41-4666A1ED9ED8}">
      <dgm:prSet/>
      <dgm:spPr/>
      <dgm:t>
        <a:bodyPr/>
        <a:lstStyle/>
        <a:p>
          <a:endParaRPr lang="ru-RU"/>
        </a:p>
      </dgm:t>
    </dgm:pt>
    <dgm:pt modelId="{F7C80E71-3BFD-4D96-9546-E4B9E9A74BB2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156,4 (45,4%)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5C55E-9854-4123-B2AC-3AA0F00E6AD2}" type="parTrans" cxnId="{6FCC1053-FBB0-492B-921C-C29CF8A2429C}">
      <dgm:prSet/>
      <dgm:spPr/>
      <dgm:t>
        <a:bodyPr/>
        <a:lstStyle/>
        <a:p>
          <a:endParaRPr lang="ru-RU"/>
        </a:p>
      </dgm:t>
    </dgm:pt>
    <dgm:pt modelId="{156C02C6-745A-4D8F-9954-4CA2198D1835}" type="sibTrans" cxnId="{6FCC1053-FBB0-492B-921C-C29CF8A2429C}">
      <dgm:prSet/>
      <dgm:spPr/>
      <dgm:t>
        <a:bodyPr/>
        <a:lstStyle/>
        <a:p>
          <a:endParaRPr lang="ru-RU"/>
        </a:p>
      </dgm:t>
    </dgm:pt>
    <dgm:pt modelId="{F86F835E-7FDB-4008-85CF-278E3DCD5486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экологии 0,8(0,2%)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497C-B4F1-41C1-BB00-FF71D8F2E675}" type="parTrans" cxnId="{3EA552B8-D93B-477B-BA7D-D245A67C42D7}">
      <dgm:prSet/>
      <dgm:spPr/>
      <dgm:t>
        <a:bodyPr/>
        <a:lstStyle/>
        <a:p>
          <a:endParaRPr lang="ru-RU"/>
        </a:p>
      </dgm:t>
    </dgm:pt>
    <dgm:pt modelId="{76CA1E4E-18E3-4874-85A2-0B15B99FAECC}" type="sibTrans" cxnId="{3EA552B8-D93B-477B-BA7D-D245A67C42D7}">
      <dgm:prSet/>
      <dgm:spPr/>
      <dgm:t>
        <a:bodyPr/>
        <a:lstStyle/>
        <a:p>
          <a:endParaRPr lang="ru-RU"/>
        </a:p>
      </dgm:t>
    </dgm:pt>
    <dgm:pt modelId="{ABF7F131-E02E-4081-85A3-BDD778DC5795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6,1 (1,8%)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BFAFE5-1742-4E74-8990-949EE30DD881}" type="parTrans" cxnId="{125C8F67-60E9-424B-9006-2EB61839480B}">
      <dgm:prSet/>
      <dgm:spPr/>
      <dgm:t>
        <a:bodyPr/>
        <a:lstStyle/>
        <a:p>
          <a:endParaRPr lang="ru-RU"/>
        </a:p>
      </dgm:t>
    </dgm:pt>
    <dgm:pt modelId="{BF5DB42F-710E-4A4C-8624-625C6C9C7A90}" type="sibTrans" cxnId="{125C8F67-60E9-424B-9006-2EB61839480B}">
      <dgm:prSet/>
      <dgm:spPr/>
      <dgm:t>
        <a:bodyPr/>
        <a:lstStyle/>
        <a:p>
          <a:endParaRPr lang="ru-RU"/>
        </a:p>
      </dgm:t>
    </dgm:pt>
    <dgm:pt modelId="{E0520ED5-AB88-4766-9108-6D70741E8D89}" type="pres">
      <dgm:prSet presAssocID="{F44A93E6-6DB0-40C7-9A1C-8807CF878C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12301-CE51-4A07-A49F-4D88DDB0F2C5}" type="pres">
      <dgm:prSet presAssocID="{B6C98BCC-AF96-4870-8071-159D7D0C0B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239E03-B296-42FD-A74E-09481690B6C0}" type="pres">
      <dgm:prSet presAssocID="{B6C98BCC-AF96-4870-8071-159D7D0C0B19}" presName="rootComposite1" presStyleCnt="0"/>
      <dgm:spPr/>
      <dgm:t>
        <a:bodyPr/>
        <a:lstStyle/>
        <a:p>
          <a:endParaRPr lang="ru-RU"/>
        </a:p>
      </dgm:t>
    </dgm:pt>
    <dgm:pt modelId="{32AA0C24-12E1-4252-BB79-7194DE0A9468}" type="pres">
      <dgm:prSet presAssocID="{B6C98BCC-AF96-4870-8071-159D7D0C0B19}" presName="rootText1" presStyleLbl="node0" presStyleIdx="0" presStyleCnt="1" custScaleX="357739" custScaleY="62522" custLinFactNeighborX="15456" custLinFactNeighborY="-84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E135B-8934-4736-98A2-C65E47260563}" type="pres">
      <dgm:prSet presAssocID="{B6C98BCC-AF96-4870-8071-159D7D0C0B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BB04BF-0405-461F-8A76-F440A2CEC0E0}" type="pres">
      <dgm:prSet presAssocID="{B6C98BCC-AF96-4870-8071-159D7D0C0B19}" presName="hierChild2" presStyleCnt="0"/>
      <dgm:spPr/>
      <dgm:t>
        <a:bodyPr/>
        <a:lstStyle/>
        <a:p>
          <a:endParaRPr lang="ru-RU"/>
        </a:p>
      </dgm:t>
    </dgm:pt>
    <dgm:pt modelId="{1F0698EB-6F20-4ADF-AF4A-39788DC2CBAD}" type="pres">
      <dgm:prSet presAssocID="{AFBB3A87-D60D-4403-BAFE-38FDD238AEE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01F4055-05EB-45D8-89F6-03FB0D220017}" type="pres">
      <dgm:prSet presAssocID="{F4044142-D868-4B35-921F-E58574DCA71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F8C4D4-B5BA-47C9-B283-55A3F15BA216}" type="pres">
      <dgm:prSet presAssocID="{F4044142-D868-4B35-921F-E58574DCA714}" presName="rootComposite" presStyleCnt="0"/>
      <dgm:spPr/>
      <dgm:t>
        <a:bodyPr/>
        <a:lstStyle/>
        <a:p>
          <a:endParaRPr lang="ru-RU"/>
        </a:p>
      </dgm:t>
    </dgm:pt>
    <dgm:pt modelId="{170F6D0D-AB3B-4252-906D-12FD44F27447}" type="pres">
      <dgm:prSet presAssocID="{F4044142-D868-4B35-921F-E58574DCA714}" presName="rootText" presStyleLbl="node2" presStyleIdx="0" presStyleCnt="2" custScaleX="141148" custScaleY="62916" custLinFactNeighborX="-45337" custLinFactNeighborY="4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B3EC8B-91D8-47B8-AE3B-66AF31DC937F}" type="pres">
      <dgm:prSet presAssocID="{F4044142-D868-4B35-921F-E58574DCA71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782EAEB-27FA-4459-B31C-BA52500430DF}" type="pres">
      <dgm:prSet presAssocID="{F4044142-D868-4B35-921F-E58574DCA714}" presName="hierChild4" presStyleCnt="0"/>
      <dgm:spPr/>
      <dgm:t>
        <a:bodyPr/>
        <a:lstStyle/>
        <a:p>
          <a:endParaRPr lang="ru-RU"/>
        </a:p>
      </dgm:t>
    </dgm:pt>
    <dgm:pt modelId="{B413F663-1ECD-48BF-901E-6AC5A6A3C2B6}" type="pres">
      <dgm:prSet presAssocID="{15EEC4E3-901E-4001-99AC-2AF8B3AB9E8C}" presName="Name37" presStyleLbl="parChTrans1D3" presStyleIdx="0" presStyleCnt="5"/>
      <dgm:spPr/>
      <dgm:t>
        <a:bodyPr/>
        <a:lstStyle/>
        <a:p>
          <a:endParaRPr lang="ru-RU"/>
        </a:p>
      </dgm:t>
    </dgm:pt>
    <dgm:pt modelId="{E8185D86-B5D7-4882-B16D-F351F9FD7621}" type="pres">
      <dgm:prSet presAssocID="{F37E9368-7FE3-4671-BA2A-D0B8494384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624591-B3E7-4B51-AEC5-8CBE75368DA7}" type="pres">
      <dgm:prSet presAssocID="{F37E9368-7FE3-4671-BA2A-D0B849438403}" presName="rootComposite" presStyleCnt="0"/>
      <dgm:spPr/>
      <dgm:t>
        <a:bodyPr/>
        <a:lstStyle/>
        <a:p>
          <a:endParaRPr lang="ru-RU"/>
        </a:p>
      </dgm:t>
    </dgm:pt>
    <dgm:pt modelId="{442E1E88-A9F3-4E14-801B-1731318382EF}" type="pres">
      <dgm:prSet presAssocID="{F37E9368-7FE3-4671-BA2A-D0B849438403}" presName="rootText" presStyleLbl="node3" presStyleIdx="0" presStyleCnt="5" custScaleX="95392" custScaleY="77107" custLinFactNeighborX="-54979" custLinFactNeighborY="77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EEE8E0-0240-4C6B-A179-2092FDE70669}" type="pres">
      <dgm:prSet presAssocID="{F37E9368-7FE3-4671-BA2A-D0B849438403}" presName="rootConnector" presStyleLbl="node3" presStyleIdx="0" presStyleCnt="5"/>
      <dgm:spPr/>
      <dgm:t>
        <a:bodyPr/>
        <a:lstStyle/>
        <a:p>
          <a:endParaRPr lang="ru-RU"/>
        </a:p>
      </dgm:t>
    </dgm:pt>
    <dgm:pt modelId="{B5D07806-45D5-4F50-B70D-7214311A906D}" type="pres">
      <dgm:prSet presAssocID="{F37E9368-7FE3-4671-BA2A-D0B849438403}" presName="hierChild4" presStyleCnt="0"/>
      <dgm:spPr/>
      <dgm:t>
        <a:bodyPr/>
        <a:lstStyle/>
        <a:p>
          <a:endParaRPr lang="ru-RU"/>
        </a:p>
      </dgm:t>
    </dgm:pt>
    <dgm:pt modelId="{6E16332C-469A-4A73-9487-00E900786107}" type="pres">
      <dgm:prSet presAssocID="{F37E9368-7FE3-4671-BA2A-D0B849438403}" presName="hierChild5" presStyleCnt="0"/>
      <dgm:spPr/>
      <dgm:t>
        <a:bodyPr/>
        <a:lstStyle/>
        <a:p>
          <a:endParaRPr lang="ru-RU"/>
        </a:p>
      </dgm:t>
    </dgm:pt>
    <dgm:pt modelId="{62CAEF11-3CCB-469C-8011-B6EB44518BB4}" type="pres">
      <dgm:prSet presAssocID="{F1BFAFE5-1742-4E74-8990-949EE30DD881}" presName="Name37" presStyleLbl="parChTrans1D3" presStyleIdx="1" presStyleCnt="5"/>
      <dgm:spPr/>
      <dgm:t>
        <a:bodyPr/>
        <a:lstStyle/>
        <a:p>
          <a:endParaRPr lang="ru-RU"/>
        </a:p>
      </dgm:t>
    </dgm:pt>
    <dgm:pt modelId="{3DA8F8DC-3903-4BB0-8226-6DEDB2216134}" type="pres">
      <dgm:prSet presAssocID="{ABF7F131-E02E-4081-85A3-BDD778DC5795}" presName="hierRoot2" presStyleCnt="0">
        <dgm:presLayoutVars>
          <dgm:hierBranch val="init"/>
        </dgm:presLayoutVars>
      </dgm:prSet>
      <dgm:spPr/>
    </dgm:pt>
    <dgm:pt modelId="{D6D154CA-19C3-4FCD-B04C-84B85BE8833B}" type="pres">
      <dgm:prSet presAssocID="{ABF7F131-E02E-4081-85A3-BDD778DC5795}" presName="rootComposite" presStyleCnt="0"/>
      <dgm:spPr/>
    </dgm:pt>
    <dgm:pt modelId="{3E3A4D9F-BB0F-4397-AB73-13EA213BAA64}" type="pres">
      <dgm:prSet presAssocID="{ABF7F131-E02E-4081-85A3-BDD778DC5795}" presName="rootText" presStyleLbl="node3" presStyleIdx="1" presStyleCnt="5" custScaleX="116665" custScaleY="90177" custLinFactNeighborX="-54979" custLinFactNeighborY="71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14F59E-08F6-468C-AB40-BF038A3EFA9D}" type="pres">
      <dgm:prSet presAssocID="{ABF7F131-E02E-4081-85A3-BDD778DC5795}" presName="rootConnector" presStyleLbl="node3" presStyleIdx="1" presStyleCnt="5"/>
      <dgm:spPr/>
      <dgm:t>
        <a:bodyPr/>
        <a:lstStyle/>
        <a:p>
          <a:endParaRPr lang="ru-RU"/>
        </a:p>
      </dgm:t>
    </dgm:pt>
    <dgm:pt modelId="{6D872DF1-8EE9-48A1-A3BE-C304EC7EBCEC}" type="pres">
      <dgm:prSet presAssocID="{ABF7F131-E02E-4081-85A3-BDD778DC5795}" presName="hierChild4" presStyleCnt="0"/>
      <dgm:spPr/>
    </dgm:pt>
    <dgm:pt modelId="{33BED4A2-15EB-4250-B461-4271A8B7514F}" type="pres">
      <dgm:prSet presAssocID="{ABF7F131-E02E-4081-85A3-BDD778DC5795}" presName="hierChild5" presStyleCnt="0"/>
      <dgm:spPr/>
    </dgm:pt>
    <dgm:pt modelId="{A2D9B6EC-5993-4E9A-B482-B99E79C1CAEA}" type="pres">
      <dgm:prSet presAssocID="{F4044142-D868-4B35-921F-E58574DCA714}" presName="hierChild5" presStyleCnt="0"/>
      <dgm:spPr/>
      <dgm:t>
        <a:bodyPr/>
        <a:lstStyle/>
        <a:p>
          <a:endParaRPr lang="ru-RU"/>
        </a:p>
      </dgm:t>
    </dgm:pt>
    <dgm:pt modelId="{E223BC00-C3FA-4CE5-B50E-F655C125D9B8}" type="pres">
      <dgm:prSet presAssocID="{9CB84896-B144-4974-B505-71C5E5C80B5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B1F5ECA-C4E9-4139-9A81-8458CDBC84CA}" type="pres">
      <dgm:prSet presAssocID="{5C1F18DD-11D7-43EE-B7CE-13AE88BAEF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E95842-0A57-4829-81F6-7F52028F45AE}" type="pres">
      <dgm:prSet presAssocID="{5C1F18DD-11D7-43EE-B7CE-13AE88BAEFCF}" presName="rootComposite" presStyleCnt="0"/>
      <dgm:spPr/>
      <dgm:t>
        <a:bodyPr/>
        <a:lstStyle/>
        <a:p>
          <a:endParaRPr lang="ru-RU"/>
        </a:p>
      </dgm:t>
    </dgm:pt>
    <dgm:pt modelId="{E5FB7254-49F1-4432-9B29-9045723AF63D}" type="pres">
      <dgm:prSet presAssocID="{5C1F18DD-11D7-43EE-B7CE-13AE88BAEFCF}" presName="rootText" presStyleLbl="node2" presStyleIdx="1" presStyleCnt="2" custScaleX="165079" custScaleY="70985" custLinFactNeighborX="61632" custLinFactNeighborY="392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AC7A0-7750-4F1A-B25D-25237EDA03B8}" type="pres">
      <dgm:prSet presAssocID="{5C1F18DD-11D7-43EE-B7CE-13AE88BAEF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F5B85903-C4FD-4EB7-9711-CA61ACC04297}" type="pres">
      <dgm:prSet presAssocID="{5C1F18DD-11D7-43EE-B7CE-13AE88BAEFCF}" presName="hierChild4" presStyleCnt="0"/>
      <dgm:spPr/>
      <dgm:t>
        <a:bodyPr/>
        <a:lstStyle/>
        <a:p>
          <a:endParaRPr lang="ru-RU"/>
        </a:p>
      </dgm:t>
    </dgm:pt>
    <dgm:pt modelId="{9CF9A713-3B4A-4F3B-85D5-35698F568412}" type="pres">
      <dgm:prSet presAssocID="{14131411-D4CA-4758-8809-E206B8978B8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2CB3BDFF-4252-4597-A1D4-75B6A3736C35}" type="pres">
      <dgm:prSet presAssocID="{66AE82CB-46EC-4957-9CA5-FFE853839FA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2DA34D-DF8E-4D51-B292-15E2D243D308}" type="pres">
      <dgm:prSet presAssocID="{66AE82CB-46EC-4957-9CA5-FFE853839FAC}" presName="rootComposite" presStyleCnt="0"/>
      <dgm:spPr/>
      <dgm:t>
        <a:bodyPr/>
        <a:lstStyle/>
        <a:p>
          <a:endParaRPr lang="ru-RU"/>
        </a:p>
      </dgm:t>
    </dgm:pt>
    <dgm:pt modelId="{CE8DD864-566F-4124-B883-39D18409DABB}" type="pres">
      <dgm:prSet presAssocID="{66AE82CB-46EC-4957-9CA5-FFE853839FAC}" presName="rootText" presStyleLbl="node3" presStyleIdx="2" presStyleCnt="5" custScaleX="110503" custScaleY="83637" custLinFactNeighborX="68394" custLinFactNeighborY="33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A1676-D910-47DD-87D8-6A14D5D30944}" type="pres">
      <dgm:prSet presAssocID="{66AE82CB-46EC-4957-9CA5-FFE853839FAC}" presName="rootConnector" presStyleLbl="node3" presStyleIdx="2" presStyleCnt="5"/>
      <dgm:spPr/>
      <dgm:t>
        <a:bodyPr/>
        <a:lstStyle/>
        <a:p>
          <a:endParaRPr lang="ru-RU"/>
        </a:p>
      </dgm:t>
    </dgm:pt>
    <dgm:pt modelId="{21649847-D85E-4026-A2E1-70965BA9DB4A}" type="pres">
      <dgm:prSet presAssocID="{66AE82CB-46EC-4957-9CA5-FFE853839FAC}" presName="hierChild4" presStyleCnt="0"/>
      <dgm:spPr/>
      <dgm:t>
        <a:bodyPr/>
        <a:lstStyle/>
        <a:p>
          <a:endParaRPr lang="ru-RU"/>
        </a:p>
      </dgm:t>
    </dgm:pt>
    <dgm:pt modelId="{8ABD4230-51C9-4969-9039-932E4582FBBB}" type="pres">
      <dgm:prSet presAssocID="{66AE82CB-46EC-4957-9CA5-FFE853839FAC}" presName="hierChild5" presStyleCnt="0"/>
      <dgm:spPr/>
      <dgm:t>
        <a:bodyPr/>
        <a:lstStyle/>
        <a:p>
          <a:endParaRPr lang="ru-RU"/>
        </a:p>
      </dgm:t>
    </dgm:pt>
    <dgm:pt modelId="{5445354B-7321-4371-B23E-8A41485F94FA}" type="pres">
      <dgm:prSet presAssocID="{A6D5C55E-9854-4123-B2AC-3AA0F00E6AD2}" presName="Name37" presStyleLbl="parChTrans1D3" presStyleIdx="3" presStyleCnt="5"/>
      <dgm:spPr/>
      <dgm:t>
        <a:bodyPr/>
        <a:lstStyle/>
        <a:p>
          <a:endParaRPr lang="ru-RU"/>
        </a:p>
      </dgm:t>
    </dgm:pt>
    <dgm:pt modelId="{2B83F0D6-BB77-454E-ADF9-37F0E8D74D5E}" type="pres">
      <dgm:prSet presAssocID="{F7C80E71-3BFD-4D96-9546-E4B9E9A74BB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7091FB4-793C-40F2-B0DB-7E0CD53D282B}" type="pres">
      <dgm:prSet presAssocID="{F7C80E71-3BFD-4D96-9546-E4B9E9A74BB2}" presName="rootComposite" presStyleCnt="0"/>
      <dgm:spPr/>
      <dgm:t>
        <a:bodyPr/>
        <a:lstStyle/>
        <a:p>
          <a:endParaRPr lang="ru-RU"/>
        </a:p>
      </dgm:t>
    </dgm:pt>
    <dgm:pt modelId="{AA38DAD4-C174-4CBC-A4B8-1AE0CFC605FF}" type="pres">
      <dgm:prSet presAssocID="{F7C80E71-3BFD-4D96-9546-E4B9E9A74BB2}" presName="rootText" presStyleLbl="node3" presStyleIdx="3" presStyleCnt="5" custScaleX="124296" custLinFactY="-5426" custLinFactNeighborX="-9663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238DB-C38A-46C5-98BE-A39051930408}" type="pres">
      <dgm:prSet presAssocID="{F7C80E71-3BFD-4D96-9546-E4B9E9A74BB2}" presName="rootConnector" presStyleLbl="node3" presStyleIdx="3" presStyleCnt="5"/>
      <dgm:spPr/>
      <dgm:t>
        <a:bodyPr/>
        <a:lstStyle/>
        <a:p>
          <a:endParaRPr lang="ru-RU"/>
        </a:p>
      </dgm:t>
    </dgm:pt>
    <dgm:pt modelId="{04569723-9EC0-4AA4-8B06-E05E5453644A}" type="pres">
      <dgm:prSet presAssocID="{F7C80E71-3BFD-4D96-9546-E4B9E9A74BB2}" presName="hierChild4" presStyleCnt="0"/>
      <dgm:spPr/>
      <dgm:t>
        <a:bodyPr/>
        <a:lstStyle/>
        <a:p>
          <a:endParaRPr lang="ru-RU"/>
        </a:p>
      </dgm:t>
    </dgm:pt>
    <dgm:pt modelId="{95E654C0-B8C9-4275-BD28-EF81FAB7043D}" type="pres">
      <dgm:prSet presAssocID="{F7C80E71-3BFD-4D96-9546-E4B9E9A74BB2}" presName="hierChild5" presStyleCnt="0"/>
      <dgm:spPr/>
      <dgm:t>
        <a:bodyPr/>
        <a:lstStyle/>
        <a:p>
          <a:endParaRPr lang="ru-RU"/>
        </a:p>
      </dgm:t>
    </dgm:pt>
    <dgm:pt modelId="{3B7FF911-6621-457D-812D-272A9C0E0DED}" type="pres">
      <dgm:prSet presAssocID="{1026497C-B4F1-41C1-BB00-FF71D8F2E675}" presName="Name37" presStyleLbl="parChTrans1D3" presStyleIdx="4" presStyleCnt="5"/>
      <dgm:spPr/>
      <dgm:t>
        <a:bodyPr/>
        <a:lstStyle/>
        <a:p>
          <a:endParaRPr lang="ru-RU"/>
        </a:p>
      </dgm:t>
    </dgm:pt>
    <dgm:pt modelId="{DA38DF70-9074-4B30-83C8-476595E7D79C}" type="pres">
      <dgm:prSet presAssocID="{F86F835E-7FDB-4008-85CF-278E3DCD54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59910B-8F39-414A-B5FE-C32AEFA97CAB}" type="pres">
      <dgm:prSet presAssocID="{F86F835E-7FDB-4008-85CF-278E3DCD5486}" presName="rootComposite" presStyleCnt="0"/>
      <dgm:spPr/>
      <dgm:t>
        <a:bodyPr/>
        <a:lstStyle/>
        <a:p>
          <a:endParaRPr lang="ru-RU"/>
        </a:p>
      </dgm:t>
    </dgm:pt>
    <dgm:pt modelId="{9818A58E-F28F-418A-AC0B-DFCEC70BBEAD}" type="pres">
      <dgm:prSet presAssocID="{F86F835E-7FDB-4008-85CF-278E3DCD5486}" presName="rootText" presStyleLbl="node3" presStyleIdx="4" presStyleCnt="5" custScaleX="133341" custScaleY="85349" custLinFactY="-10399" custLinFactNeighborX="4949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594D9-BC50-4871-BC4A-81F454FB8721}" type="pres">
      <dgm:prSet presAssocID="{F86F835E-7FDB-4008-85CF-278E3DCD5486}" presName="rootConnector" presStyleLbl="node3" presStyleIdx="4" presStyleCnt="5"/>
      <dgm:spPr/>
      <dgm:t>
        <a:bodyPr/>
        <a:lstStyle/>
        <a:p>
          <a:endParaRPr lang="ru-RU"/>
        </a:p>
      </dgm:t>
    </dgm:pt>
    <dgm:pt modelId="{1766EE92-4D63-4060-8F56-945FEE56FB5E}" type="pres">
      <dgm:prSet presAssocID="{F86F835E-7FDB-4008-85CF-278E3DCD5486}" presName="hierChild4" presStyleCnt="0"/>
      <dgm:spPr/>
      <dgm:t>
        <a:bodyPr/>
        <a:lstStyle/>
        <a:p>
          <a:endParaRPr lang="ru-RU"/>
        </a:p>
      </dgm:t>
    </dgm:pt>
    <dgm:pt modelId="{A3282AF4-F1F3-4CD1-9313-578D6311C141}" type="pres">
      <dgm:prSet presAssocID="{F86F835E-7FDB-4008-85CF-278E3DCD5486}" presName="hierChild5" presStyleCnt="0"/>
      <dgm:spPr/>
      <dgm:t>
        <a:bodyPr/>
        <a:lstStyle/>
        <a:p>
          <a:endParaRPr lang="ru-RU"/>
        </a:p>
      </dgm:t>
    </dgm:pt>
    <dgm:pt modelId="{AF6AE977-7913-4E07-A2A6-FF609FFC3560}" type="pres">
      <dgm:prSet presAssocID="{5C1F18DD-11D7-43EE-B7CE-13AE88BAEFCF}" presName="hierChild5" presStyleCnt="0"/>
      <dgm:spPr/>
      <dgm:t>
        <a:bodyPr/>
        <a:lstStyle/>
        <a:p>
          <a:endParaRPr lang="ru-RU"/>
        </a:p>
      </dgm:t>
    </dgm:pt>
    <dgm:pt modelId="{5B581053-1BDD-46D4-BB42-3591B7C854AF}" type="pres">
      <dgm:prSet presAssocID="{B6C98BCC-AF96-4870-8071-159D7D0C0B19}" presName="hierChild3" presStyleCnt="0"/>
      <dgm:spPr/>
      <dgm:t>
        <a:bodyPr/>
        <a:lstStyle/>
        <a:p>
          <a:endParaRPr lang="ru-RU"/>
        </a:p>
      </dgm:t>
    </dgm:pt>
  </dgm:ptLst>
  <dgm:cxnLst>
    <dgm:cxn modelId="{DC05043B-51B4-4EE8-8762-0EBA32F9601C}" srcId="{F44A93E6-6DB0-40C7-9A1C-8807CF878C50}" destId="{B6C98BCC-AF96-4870-8071-159D7D0C0B19}" srcOrd="0" destOrd="0" parTransId="{78A74F51-D5AA-47E1-8DA6-5115A27E5011}" sibTransId="{6E503C66-FE49-4E2E-85AF-0951B5F8F033}"/>
    <dgm:cxn modelId="{08885AFD-B8B6-407F-94A2-F4E1774E50A0}" type="presOf" srcId="{14131411-D4CA-4758-8809-E206B8978B82}" destId="{9CF9A713-3B4A-4F3B-85D5-35698F568412}" srcOrd="0" destOrd="0" presId="urn:microsoft.com/office/officeart/2005/8/layout/orgChart1"/>
    <dgm:cxn modelId="{8B77C0BA-A68E-4C2A-8F99-75C7C269B6D1}" type="presOf" srcId="{F86F835E-7FDB-4008-85CF-278E3DCD5486}" destId="{9818A58E-F28F-418A-AC0B-DFCEC70BBEAD}" srcOrd="0" destOrd="0" presId="urn:microsoft.com/office/officeart/2005/8/layout/orgChart1"/>
    <dgm:cxn modelId="{931E7D6B-50AB-4194-B607-13DE54C213F5}" type="presOf" srcId="{F7C80E71-3BFD-4D96-9546-E4B9E9A74BB2}" destId="{AA38DAD4-C174-4CBC-A4B8-1AE0CFC605FF}" srcOrd="0" destOrd="0" presId="urn:microsoft.com/office/officeart/2005/8/layout/orgChart1"/>
    <dgm:cxn modelId="{2579DD92-8023-41D9-A181-AD1830B901E3}" type="presOf" srcId="{F37E9368-7FE3-4671-BA2A-D0B849438403}" destId="{442E1E88-A9F3-4E14-801B-1731318382EF}" srcOrd="0" destOrd="0" presId="urn:microsoft.com/office/officeart/2005/8/layout/orgChart1"/>
    <dgm:cxn modelId="{FC2F2795-EED1-4B9C-8363-C83BAD798B22}" srcId="{F4044142-D868-4B35-921F-E58574DCA714}" destId="{F37E9368-7FE3-4671-BA2A-D0B849438403}" srcOrd="0" destOrd="0" parTransId="{15EEC4E3-901E-4001-99AC-2AF8B3AB9E8C}" sibTransId="{8FE1C310-1337-453F-BD05-0EAB0C2D5D05}"/>
    <dgm:cxn modelId="{125C8F67-60E9-424B-9006-2EB61839480B}" srcId="{F4044142-D868-4B35-921F-E58574DCA714}" destId="{ABF7F131-E02E-4081-85A3-BDD778DC5795}" srcOrd="1" destOrd="0" parTransId="{F1BFAFE5-1742-4E74-8990-949EE30DD881}" sibTransId="{BF5DB42F-710E-4A4C-8624-625C6C9C7A90}"/>
    <dgm:cxn modelId="{A6977686-861F-4AA3-85DD-F10598195029}" type="presOf" srcId="{1026497C-B4F1-41C1-BB00-FF71D8F2E675}" destId="{3B7FF911-6621-457D-812D-272A9C0E0DED}" srcOrd="0" destOrd="0" presId="urn:microsoft.com/office/officeart/2005/8/layout/orgChart1"/>
    <dgm:cxn modelId="{B5E09102-31A1-42C1-ABA1-40294C0E8793}" type="presOf" srcId="{F7C80E71-3BFD-4D96-9546-E4B9E9A74BB2}" destId="{588238DB-C38A-46C5-98BE-A39051930408}" srcOrd="1" destOrd="0" presId="urn:microsoft.com/office/officeart/2005/8/layout/orgChart1"/>
    <dgm:cxn modelId="{8836CC01-9819-4FC2-8DF1-1FE1F8539E14}" type="presOf" srcId="{F44A93E6-6DB0-40C7-9A1C-8807CF878C50}" destId="{E0520ED5-AB88-4766-9108-6D70741E8D89}" srcOrd="0" destOrd="0" presId="urn:microsoft.com/office/officeart/2005/8/layout/orgChart1"/>
    <dgm:cxn modelId="{F6793964-5F8A-4AEA-944D-7057776D7B4F}" type="presOf" srcId="{F4044142-D868-4B35-921F-E58574DCA714}" destId="{170F6D0D-AB3B-4252-906D-12FD44F27447}" srcOrd="0" destOrd="0" presId="urn:microsoft.com/office/officeart/2005/8/layout/orgChart1"/>
    <dgm:cxn modelId="{730C3596-033A-4242-8DD0-23A579F0E27C}" type="presOf" srcId="{5C1F18DD-11D7-43EE-B7CE-13AE88BAEFCF}" destId="{E5FB7254-49F1-4432-9B29-9045723AF63D}" srcOrd="0" destOrd="0" presId="urn:microsoft.com/office/officeart/2005/8/layout/orgChart1"/>
    <dgm:cxn modelId="{B6F28475-7428-4844-976F-E927095F5734}" srcId="{B6C98BCC-AF96-4870-8071-159D7D0C0B19}" destId="{5C1F18DD-11D7-43EE-B7CE-13AE88BAEFCF}" srcOrd="1" destOrd="0" parTransId="{9CB84896-B144-4974-B505-71C5E5C80B53}" sibTransId="{8364F54F-F926-4AA4-A7BA-1A67F190AF77}"/>
    <dgm:cxn modelId="{0E5C7997-62E6-4B66-8A8E-7DD705B69169}" type="presOf" srcId="{B6C98BCC-AF96-4870-8071-159D7D0C0B19}" destId="{D8EE135B-8934-4736-98A2-C65E47260563}" srcOrd="1" destOrd="0" presId="urn:microsoft.com/office/officeart/2005/8/layout/orgChart1"/>
    <dgm:cxn modelId="{68C13DCC-E53F-45BC-818A-824D3F7D2D83}" type="presOf" srcId="{A6D5C55E-9854-4123-B2AC-3AA0F00E6AD2}" destId="{5445354B-7321-4371-B23E-8A41485F94FA}" srcOrd="0" destOrd="0" presId="urn:microsoft.com/office/officeart/2005/8/layout/orgChart1"/>
    <dgm:cxn modelId="{B062CCFD-16FE-4D6D-9175-D54C87AB00D9}" type="presOf" srcId="{F86F835E-7FDB-4008-85CF-278E3DCD5486}" destId="{D41594D9-BC50-4871-BC4A-81F454FB8721}" srcOrd="1" destOrd="0" presId="urn:microsoft.com/office/officeart/2005/8/layout/orgChart1"/>
    <dgm:cxn modelId="{5215A767-DB86-435D-AD6F-3F13B519C772}" type="presOf" srcId="{F1BFAFE5-1742-4E74-8990-949EE30DD881}" destId="{62CAEF11-3CCB-469C-8011-B6EB44518BB4}" srcOrd="0" destOrd="0" presId="urn:microsoft.com/office/officeart/2005/8/layout/orgChart1"/>
    <dgm:cxn modelId="{3E84C675-03F9-406B-AA6E-3898F85586E9}" srcId="{B6C98BCC-AF96-4870-8071-159D7D0C0B19}" destId="{F4044142-D868-4B35-921F-E58574DCA714}" srcOrd="0" destOrd="0" parTransId="{AFBB3A87-D60D-4403-BAFE-38FDD238AEE4}" sibTransId="{8150FF5A-88E8-4316-B3A1-1D5028F1BB14}"/>
    <dgm:cxn modelId="{564D2C34-CACA-48D1-8C24-7F6964510817}" type="presOf" srcId="{66AE82CB-46EC-4957-9CA5-FFE853839FAC}" destId="{CE8DD864-566F-4124-B883-39D18409DABB}" srcOrd="0" destOrd="0" presId="urn:microsoft.com/office/officeart/2005/8/layout/orgChart1"/>
    <dgm:cxn modelId="{BDB8FF91-655A-4ECD-9B41-4666A1ED9ED8}" srcId="{5C1F18DD-11D7-43EE-B7CE-13AE88BAEFCF}" destId="{66AE82CB-46EC-4957-9CA5-FFE853839FAC}" srcOrd="0" destOrd="0" parTransId="{14131411-D4CA-4758-8809-E206B8978B82}" sibTransId="{9526CC22-3DBF-489E-A825-7A642793869E}"/>
    <dgm:cxn modelId="{3EA552B8-D93B-477B-BA7D-D245A67C42D7}" srcId="{5C1F18DD-11D7-43EE-B7CE-13AE88BAEFCF}" destId="{F86F835E-7FDB-4008-85CF-278E3DCD5486}" srcOrd="2" destOrd="0" parTransId="{1026497C-B4F1-41C1-BB00-FF71D8F2E675}" sibTransId="{76CA1E4E-18E3-4874-85A2-0B15B99FAECC}"/>
    <dgm:cxn modelId="{1D67AFD2-9F5D-45AA-ABDA-AA518AECFD35}" type="presOf" srcId="{ABF7F131-E02E-4081-85A3-BDD778DC5795}" destId="{3E3A4D9F-BB0F-4397-AB73-13EA213BAA64}" srcOrd="0" destOrd="0" presId="urn:microsoft.com/office/officeart/2005/8/layout/orgChart1"/>
    <dgm:cxn modelId="{346FB880-8541-4E98-9AF8-5D65643B0251}" type="presOf" srcId="{9CB84896-B144-4974-B505-71C5E5C80B53}" destId="{E223BC00-C3FA-4CE5-B50E-F655C125D9B8}" srcOrd="0" destOrd="0" presId="urn:microsoft.com/office/officeart/2005/8/layout/orgChart1"/>
    <dgm:cxn modelId="{F80F292D-D2F8-49F8-976C-0CEE05F0195E}" type="presOf" srcId="{66AE82CB-46EC-4957-9CA5-FFE853839FAC}" destId="{B83A1676-D910-47DD-87D8-6A14D5D30944}" srcOrd="1" destOrd="0" presId="urn:microsoft.com/office/officeart/2005/8/layout/orgChart1"/>
    <dgm:cxn modelId="{031AC2BF-2714-421D-A7F6-985027FBF548}" type="presOf" srcId="{F37E9368-7FE3-4671-BA2A-D0B849438403}" destId="{5AEEE8E0-0240-4C6B-A179-2092FDE70669}" srcOrd="1" destOrd="0" presId="urn:microsoft.com/office/officeart/2005/8/layout/orgChart1"/>
    <dgm:cxn modelId="{6FCC1053-FBB0-492B-921C-C29CF8A2429C}" srcId="{5C1F18DD-11D7-43EE-B7CE-13AE88BAEFCF}" destId="{F7C80E71-3BFD-4D96-9546-E4B9E9A74BB2}" srcOrd="1" destOrd="0" parTransId="{A6D5C55E-9854-4123-B2AC-3AA0F00E6AD2}" sibTransId="{156C02C6-745A-4D8F-9954-4CA2198D1835}"/>
    <dgm:cxn modelId="{7DE3884F-03D7-47D5-BA50-4DFFF80228FA}" type="presOf" srcId="{15EEC4E3-901E-4001-99AC-2AF8B3AB9E8C}" destId="{B413F663-1ECD-48BF-901E-6AC5A6A3C2B6}" srcOrd="0" destOrd="0" presId="urn:microsoft.com/office/officeart/2005/8/layout/orgChart1"/>
    <dgm:cxn modelId="{3B46F02E-F965-47C0-B2E3-3BA1F1E54D72}" type="presOf" srcId="{ABF7F131-E02E-4081-85A3-BDD778DC5795}" destId="{E514F59E-08F6-468C-AB40-BF038A3EFA9D}" srcOrd="1" destOrd="0" presId="urn:microsoft.com/office/officeart/2005/8/layout/orgChart1"/>
    <dgm:cxn modelId="{28FF9430-2B58-4D74-A4E0-EDCC095E214F}" type="presOf" srcId="{F4044142-D868-4B35-921F-E58574DCA714}" destId="{0AB3EC8B-91D8-47B8-AE3B-66AF31DC937F}" srcOrd="1" destOrd="0" presId="urn:microsoft.com/office/officeart/2005/8/layout/orgChart1"/>
    <dgm:cxn modelId="{82569AF0-DFB1-47DD-A51E-AC4B9CA22D1E}" type="presOf" srcId="{B6C98BCC-AF96-4870-8071-159D7D0C0B19}" destId="{32AA0C24-12E1-4252-BB79-7194DE0A9468}" srcOrd="0" destOrd="0" presId="urn:microsoft.com/office/officeart/2005/8/layout/orgChart1"/>
    <dgm:cxn modelId="{B116E96D-992D-4B82-8B47-AE1042A06968}" type="presOf" srcId="{5C1F18DD-11D7-43EE-B7CE-13AE88BAEFCF}" destId="{8E6AC7A0-7750-4F1A-B25D-25237EDA03B8}" srcOrd="1" destOrd="0" presId="urn:microsoft.com/office/officeart/2005/8/layout/orgChart1"/>
    <dgm:cxn modelId="{7CC7C34D-C29C-46BF-BA33-93D173F2AA1F}" type="presOf" srcId="{AFBB3A87-D60D-4403-BAFE-38FDD238AEE4}" destId="{1F0698EB-6F20-4ADF-AF4A-39788DC2CBAD}" srcOrd="0" destOrd="0" presId="urn:microsoft.com/office/officeart/2005/8/layout/orgChart1"/>
    <dgm:cxn modelId="{987958B1-C105-4B85-9A04-0336AE48928B}" type="presParOf" srcId="{E0520ED5-AB88-4766-9108-6D70741E8D89}" destId="{8F012301-CE51-4A07-A49F-4D88DDB0F2C5}" srcOrd="0" destOrd="0" presId="urn:microsoft.com/office/officeart/2005/8/layout/orgChart1"/>
    <dgm:cxn modelId="{B777A5FA-1C03-4825-A7C8-AF0069B50649}" type="presParOf" srcId="{8F012301-CE51-4A07-A49F-4D88DDB0F2C5}" destId="{08239E03-B296-42FD-A74E-09481690B6C0}" srcOrd="0" destOrd="0" presId="urn:microsoft.com/office/officeart/2005/8/layout/orgChart1"/>
    <dgm:cxn modelId="{CBC0046E-D4ED-4D2A-835C-49899B84412F}" type="presParOf" srcId="{08239E03-B296-42FD-A74E-09481690B6C0}" destId="{32AA0C24-12E1-4252-BB79-7194DE0A9468}" srcOrd="0" destOrd="0" presId="urn:microsoft.com/office/officeart/2005/8/layout/orgChart1"/>
    <dgm:cxn modelId="{DAFE1939-E728-4D4B-97E5-19052922DADD}" type="presParOf" srcId="{08239E03-B296-42FD-A74E-09481690B6C0}" destId="{D8EE135B-8934-4736-98A2-C65E47260563}" srcOrd="1" destOrd="0" presId="urn:microsoft.com/office/officeart/2005/8/layout/orgChart1"/>
    <dgm:cxn modelId="{CE91212F-2C98-44E6-B2A2-74956797D575}" type="presParOf" srcId="{8F012301-CE51-4A07-A49F-4D88DDB0F2C5}" destId="{FBBB04BF-0405-461F-8A76-F440A2CEC0E0}" srcOrd="1" destOrd="0" presId="urn:microsoft.com/office/officeart/2005/8/layout/orgChart1"/>
    <dgm:cxn modelId="{0B1A809B-EE78-47B6-A698-506C6D428332}" type="presParOf" srcId="{FBBB04BF-0405-461F-8A76-F440A2CEC0E0}" destId="{1F0698EB-6F20-4ADF-AF4A-39788DC2CBAD}" srcOrd="0" destOrd="0" presId="urn:microsoft.com/office/officeart/2005/8/layout/orgChart1"/>
    <dgm:cxn modelId="{3D3F724D-609F-484A-8A09-C43773E54C2B}" type="presParOf" srcId="{FBBB04BF-0405-461F-8A76-F440A2CEC0E0}" destId="{A01F4055-05EB-45D8-89F6-03FB0D220017}" srcOrd="1" destOrd="0" presId="urn:microsoft.com/office/officeart/2005/8/layout/orgChart1"/>
    <dgm:cxn modelId="{DED73864-93F7-430A-887B-DE47004682EF}" type="presParOf" srcId="{A01F4055-05EB-45D8-89F6-03FB0D220017}" destId="{E9F8C4D4-B5BA-47C9-B283-55A3F15BA216}" srcOrd="0" destOrd="0" presId="urn:microsoft.com/office/officeart/2005/8/layout/orgChart1"/>
    <dgm:cxn modelId="{35541AEC-58B4-4760-9FA8-1F8FC08A08E9}" type="presParOf" srcId="{E9F8C4D4-B5BA-47C9-B283-55A3F15BA216}" destId="{170F6D0D-AB3B-4252-906D-12FD44F27447}" srcOrd="0" destOrd="0" presId="urn:microsoft.com/office/officeart/2005/8/layout/orgChart1"/>
    <dgm:cxn modelId="{7D57A167-CBE3-40A9-BE68-B13A1DE02FB0}" type="presParOf" srcId="{E9F8C4D4-B5BA-47C9-B283-55A3F15BA216}" destId="{0AB3EC8B-91D8-47B8-AE3B-66AF31DC937F}" srcOrd="1" destOrd="0" presId="urn:microsoft.com/office/officeart/2005/8/layout/orgChart1"/>
    <dgm:cxn modelId="{CE9EF757-AC32-43F0-B3BE-4530FC1CD38C}" type="presParOf" srcId="{A01F4055-05EB-45D8-89F6-03FB0D220017}" destId="{B782EAEB-27FA-4459-B31C-BA52500430DF}" srcOrd="1" destOrd="0" presId="urn:microsoft.com/office/officeart/2005/8/layout/orgChart1"/>
    <dgm:cxn modelId="{C3806F56-1C06-4172-B717-83A558AAFEE2}" type="presParOf" srcId="{B782EAEB-27FA-4459-B31C-BA52500430DF}" destId="{B413F663-1ECD-48BF-901E-6AC5A6A3C2B6}" srcOrd="0" destOrd="0" presId="urn:microsoft.com/office/officeart/2005/8/layout/orgChart1"/>
    <dgm:cxn modelId="{47A3C755-0013-419D-82A9-CB5827D3D840}" type="presParOf" srcId="{B782EAEB-27FA-4459-B31C-BA52500430DF}" destId="{E8185D86-B5D7-4882-B16D-F351F9FD7621}" srcOrd="1" destOrd="0" presId="urn:microsoft.com/office/officeart/2005/8/layout/orgChart1"/>
    <dgm:cxn modelId="{5CDE6F1B-4CD8-4B1B-9291-79D2D4254049}" type="presParOf" srcId="{E8185D86-B5D7-4882-B16D-F351F9FD7621}" destId="{F8624591-B3E7-4B51-AEC5-8CBE75368DA7}" srcOrd="0" destOrd="0" presId="urn:microsoft.com/office/officeart/2005/8/layout/orgChart1"/>
    <dgm:cxn modelId="{A77BF582-42C9-4093-AC31-F671DB62A9D1}" type="presParOf" srcId="{F8624591-B3E7-4B51-AEC5-8CBE75368DA7}" destId="{442E1E88-A9F3-4E14-801B-1731318382EF}" srcOrd="0" destOrd="0" presId="urn:microsoft.com/office/officeart/2005/8/layout/orgChart1"/>
    <dgm:cxn modelId="{619C3CFD-2C25-4B1C-A037-DF6F4C361E5D}" type="presParOf" srcId="{F8624591-B3E7-4B51-AEC5-8CBE75368DA7}" destId="{5AEEE8E0-0240-4C6B-A179-2092FDE70669}" srcOrd="1" destOrd="0" presId="urn:microsoft.com/office/officeart/2005/8/layout/orgChart1"/>
    <dgm:cxn modelId="{D99A20C7-F6AF-4ED5-A1D1-64D13E22993E}" type="presParOf" srcId="{E8185D86-B5D7-4882-B16D-F351F9FD7621}" destId="{B5D07806-45D5-4F50-B70D-7214311A906D}" srcOrd="1" destOrd="0" presId="urn:microsoft.com/office/officeart/2005/8/layout/orgChart1"/>
    <dgm:cxn modelId="{1E46D4D4-876A-4F87-8FB6-F445C50D3304}" type="presParOf" srcId="{E8185D86-B5D7-4882-B16D-F351F9FD7621}" destId="{6E16332C-469A-4A73-9487-00E900786107}" srcOrd="2" destOrd="0" presId="urn:microsoft.com/office/officeart/2005/8/layout/orgChart1"/>
    <dgm:cxn modelId="{35CA061B-E3B1-4ABB-8E6E-9F21B84F9817}" type="presParOf" srcId="{B782EAEB-27FA-4459-B31C-BA52500430DF}" destId="{62CAEF11-3CCB-469C-8011-B6EB44518BB4}" srcOrd="2" destOrd="0" presId="urn:microsoft.com/office/officeart/2005/8/layout/orgChart1"/>
    <dgm:cxn modelId="{D91001FD-7C9D-413C-B6E7-284CBB75F293}" type="presParOf" srcId="{B782EAEB-27FA-4459-B31C-BA52500430DF}" destId="{3DA8F8DC-3903-4BB0-8226-6DEDB2216134}" srcOrd="3" destOrd="0" presId="urn:microsoft.com/office/officeart/2005/8/layout/orgChart1"/>
    <dgm:cxn modelId="{A145F805-919B-42BF-86E4-4C1A763EC10C}" type="presParOf" srcId="{3DA8F8DC-3903-4BB0-8226-6DEDB2216134}" destId="{D6D154CA-19C3-4FCD-B04C-84B85BE8833B}" srcOrd="0" destOrd="0" presId="urn:microsoft.com/office/officeart/2005/8/layout/orgChart1"/>
    <dgm:cxn modelId="{1537A471-02E6-41B9-B00F-87009C8A5878}" type="presParOf" srcId="{D6D154CA-19C3-4FCD-B04C-84B85BE8833B}" destId="{3E3A4D9F-BB0F-4397-AB73-13EA213BAA64}" srcOrd="0" destOrd="0" presId="urn:microsoft.com/office/officeart/2005/8/layout/orgChart1"/>
    <dgm:cxn modelId="{D060FEBA-7158-4B72-9DD1-C0837FCF80A9}" type="presParOf" srcId="{D6D154CA-19C3-4FCD-B04C-84B85BE8833B}" destId="{E514F59E-08F6-468C-AB40-BF038A3EFA9D}" srcOrd="1" destOrd="0" presId="urn:microsoft.com/office/officeart/2005/8/layout/orgChart1"/>
    <dgm:cxn modelId="{D9117B7F-4003-4216-B796-DE842CC0C5CD}" type="presParOf" srcId="{3DA8F8DC-3903-4BB0-8226-6DEDB2216134}" destId="{6D872DF1-8EE9-48A1-A3BE-C304EC7EBCEC}" srcOrd="1" destOrd="0" presId="urn:microsoft.com/office/officeart/2005/8/layout/orgChart1"/>
    <dgm:cxn modelId="{FAFF42EA-734A-43F0-8A17-F9F068F5981C}" type="presParOf" srcId="{3DA8F8DC-3903-4BB0-8226-6DEDB2216134}" destId="{33BED4A2-15EB-4250-B461-4271A8B7514F}" srcOrd="2" destOrd="0" presId="urn:microsoft.com/office/officeart/2005/8/layout/orgChart1"/>
    <dgm:cxn modelId="{7B6467AC-76D4-4283-B88C-A5C9F6A75DC1}" type="presParOf" srcId="{A01F4055-05EB-45D8-89F6-03FB0D220017}" destId="{A2D9B6EC-5993-4E9A-B482-B99E79C1CAEA}" srcOrd="2" destOrd="0" presId="urn:microsoft.com/office/officeart/2005/8/layout/orgChart1"/>
    <dgm:cxn modelId="{1CC10B6E-8420-4DB0-A60E-586F413DEE28}" type="presParOf" srcId="{FBBB04BF-0405-461F-8A76-F440A2CEC0E0}" destId="{E223BC00-C3FA-4CE5-B50E-F655C125D9B8}" srcOrd="2" destOrd="0" presId="urn:microsoft.com/office/officeart/2005/8/layout/orgChart1"/>
    <dgm:cxn modelId="{A932532B-7571-43B8-9532-CCC729542545}" type="presParOf" srcId="{FBBB04BF-0405-461F-8A76-F440A2CEC0E0}" destId="{3B1F5ECA-C4E9-4139-9A81-8458CDBC84CA}" srcOrd="3" destOrd="0" presId="urn:microsoft.com/office/officeart/2005/8/layout/orgChart1"/>
    <dgm:cxn modelId="{4863CF6F-EBAA-486C-ACAF-FE665809439B}" type="presParOf" srcId="{3B1F5ECA-C4E9-4139-9A81-8458CDBC84CA}" destId="{12E95842-0A57-4829-81F6-7F52028F45AE}" srcOrd="0" destOrd="0" presId="urn:microsoft.com/office/officeart/2005/8/layout/orgChart1"/>
    <dgm:cxn modelId="{F0F84EFF-B073-4328-BE31-4929A987ADF4}" type="presParOf" srcId="{12E95842-0A57-4829-81F6-7F52028F45AE}" destId="{E5FB7254-49F1-4432-9B29-9045723AF63D}" srcOrd="0" destOrd="0" presId="urn:microsoft.com/office/officeart/2005/8/layout/orgChart1"/>
    <dgm:cxn modelId="{1C9BA8A2-C863-47D1-B7EB-DDD89BEB1FF9}" type="presParOf" srcId="{12E95842-0A57-4829-81F6-7F52028F45AE}" destId="{8E6AC7A0-7750-4F1A-B25D-25237EDA03B8}" srcOrd="1" destOrd="0" presId="urn:microsoft.com/office/officeart/2005/8/layout/orgChart1"/>
    <dgm:cxn modelId="{F1E05D21-9473-424A-90AB-E25ECAA1DA38}" type="presParOf" srcId="{3B1F5ECA-C4E9-4139-9A81-8458CDBC84CA}" destId="{F5B85903-C4FD-4EB7-9711-CA61ACC04297}" srcOrd="1" destOrd="0" presId="urn:microsoft.com/office/officeart/2005/8/layout/orgChart1"/>
    <dgm:cxn modelId="{7034116F-8766-4589-BE6D-B387626D91F5}" type="presParOf" srcId="{F5B85903-C4FD-4EB7-9711-CA61ACC04297}" destId="{9CF9A713-3B4A-4F3B-85D5-35698F568412}" srcOrd="0" destOrd="0" presId="urn:microsoft.com/office/officeart/2005/8/layout/orgChart1"/>
    <dgm:cxn modelId="{D8D3E22C-9011-47F1-96F4-A79676BA8578}" type="presParOf" srcId="{F5B85903-C4FD-4EB7-9711-CA61ACC04297}" destId="{2CB3BDFF-4252-4597-A1D4-75B6A3736C35}" srcOrd="1" destOrd="0" presId="urn:microsoft.com/office/officeart/2005/8/layout/orgChart1"/>
    <dgm:cxn modelId="{0F29E23F-3514-498F-A454-78A4A7BC9D99}" type="presParOf" srcId="{2CB3BDFF-4252-4597-A1D4-75B6A3736C35}" destId="{732DA34D-DF8E-4D51-B292-15E2D243D308}" srcOrd="0" destOrd="0" presId="urn:microsoft.com/office/officeart/2005/8/layout/orgChart1"/>
    <dgm:cxn modelId="{8B6BBCE1-BC57-433A-969F-6086E34830F2}" type="presParOf" srcId="{732DA34D-DF8E-4D51-B292-15E2D243D308}" destId="{CE8DD864-566F-4124-B883-39D18409DABB}" srcOrd="0" destOrd="0" presId="urn:microsoft.com/office/officeart/2005/8/layout/orgChart1"/>
    <dgm:cxn modelId="{8A81BEB1-0DB1-465E-9473-732536B1C0F3}" type="presParOf" srcId="{732DA34D-DF8E-4D51-B292-15E2D243D308}" destId="{B83A1676-D910-47DD-87D8-6A14D5D30944}" srcOrd="1" destOrd="0" presId="urn:microsoft.com/office/officeart/2005/8/layout/orgChart1"/>
    <dgm:cxn modelId="{38A1CD15-5988-449F-9CA2-E6DA73D286D9}" type="presParOf" srcId="{2CB3BDFF-4252-4597-A1D4-75B6A3736C35}" destId="{21649847-D85E-4026-A2E1-70965BA9DB4A}" srcOrd="1" destOrd="0" presId="urn:microsoft.com/office/officeart/2005/8/layout/orgChart1"/>
    <dgm:cxn modelId="{60531EF4-9B3F-46DB-8BDE-6E5390569BE5}" type="presParOf" srcId="{2CB3BDFF-4252-4597-A1D4-75B6A3736C35}" destId="{8ABD4230-51C9-4969-9039-932E4582FBBB}" srcOrd="2" destOrd="0" presId="urn:microsoft.com/office/officeart/2005/8/layout/orgChart1"/>
    <dgm:cxn modelId="{AD965234-0CB5-473C-BC2F-9541B28816A2}" type="presParOf" srcId="{F5B85903-C4FD-4EB7-9711-CA61ACC04297}" destId="{5445354B-7321-4371-B23E-8A41485F94FA}" srcOrd="2" destOrd="0" presId="urn:microsoft.com/office/officeart/2005/8/layout/orgChart1"/>
    <dgm:cxn modelId="{A5C918E0-521E-4C24-B3EE-D2F49FAA42AA}" type="presParOf" srcId="{F5B85903-C4FD-4EB7-9711-CA61ACC04297}" destId="{2B83F0D6-BB77-454E-ADF9-37F0E8D74D5E}" srcOrd="3" destOrd="0" presId="urn:microsoft.com/office/officeart/2005/8/layout/orgChart1"/>
    <dgm:cxn modelId="{4FFF5EF1-CFE0-4170-82BB-230D79113F05}" type="presParOf" srcId="{2B83F0D6-BB77-454E-ADF9-37F0E8D74D5E}" destId="{47091FB4-793C-40F2-B0DB-7E0CD53D282B}" srcOrd="0" destOrd="0" presId="urn:microsoft.com/office/officeart/2005/8/layout/orgChart1"/>
    <dgm:cxn modelId="{A2DBE899-CB90-46CC-99E5-B74BA4F660BF}" type="presParOf" srcId="{47091FB4-793C-40F2-B0DB-7E0CD53D282B}" destId="{AA38DAD4-C174-4CBC-A4B8-1AE0CFC605FF}" srcOrd="0" destOrd="0" presId="urn:microsoft.com/office/officeart/2005/8/layout/orgChart1"/>
    <dgm:cxn modelId="{65B63DDC-1DD3-4017-8984-B4CEB663DAC2}" type="presParOf" srcId="{47091FB4-793C-40F2-B0DB-7E0CD53D282B}" destId="{588238DB-C38A-46C5-98BE-A39051930408}" srcOrd="1" destOrd="0" presId="urn:microsoft.com/office/officeart/2005/8/layout/orgChart1"/>
    <dgm:cxn modelId="{FD2D7125-1E79-4F56-94CE-13BAF17E0E8B}" type="presParOf" srcId="{2B83F0D6-BB77-454E-ADF9-37F0E8D74D5E}" destId="{04569723-9EC0-4AA4-8B06-E05E5453644A}" srcOrd="1" destOrd="0" presId="urn:microsoft.com/office/officeart/2005/8/layout/orgChart1"/>
    <dgm:cxn modelId="{C72EFA58-4C29-462E-83D2-E8B99BBFE847}" type="presParOf" srcId="{2B83F0D6-BB77-454E-ADF9-37F0E8D74D5E}" destId="{95E654C0-B8C9-4275-BD28-EF81FAB7043D}" srcOrd="2" destOrd="0" presId="urn:microsoft.com/office/officeart/2005/8/layout/orgChart1"/>
    <dgm:cxn modelId="{C35CE6A0-9DD9-4E1E-90D9-B454027371B1}" type="presParOf" srcId="{F5B85903-C4FD-4EB7-9711-CA61ACC04297}" destId="{3B7FF911-6621-457D-812D-272A9C0E0DED}" srcOrd="4" destOrd="0" presId="urn:microsoft.com/office/officeart/2005/8/layout/orgChart1"/>
    <dgm:cxn modelId="{6B2A590B-FD3B-4866-A52D-941785CA46FF}" type="presParOf" srcId="{F5B85903-C4FD-4EB7-9711-CA61ACC04297}" destId="{DA38DF70-9074-4B30-83C8-476595E7D79C}" srcOrd="5" destOrd="0" presId="urn:microsoft.com/office/officeart/2005/8/layout/orgChart1"/>
    <dgm:cxn modelId="{7E36A3A3-2837-47AE-92F0-24DAA85CB021}" type="presParOf" srcId="{DA38DF70-9074-4B30-83C8-476595E7D79C}" destId="{DB59910B-8F39-414A-B5FE-C32AEFA97CAB}" srcOrd="0" destOrd="0" presId="urn:microsoft.com/office/officeart/2005/8/layout/orgChart1"/>
    <dgm:cxn modelId="{16C58FD1-9F17-4DCC-A8CE-791693ECE906}" type="presParOf" srcId="{DB59910B-8F39-414A-B5FE-C32AEFA97CAB}" destId="{9818A58E-F28F-418A-AC0B-DFCEC70BBEAD}" srcOrd="0" destOrd="0" presId="urn:microsoft.com/office/officeart/2005/8/layout/orgChart1"/>
    <dgm:cxn modelId="{24B56C3D-DC9C-4FE1-9531-1A6A993C3159}" type="presParOf" srcId="{DB59910B-8F39-414A-B5FE-C32AEFA97CAB}" destId="{D41594D9-BC50-4871-BC4A-81F454FB8721}" srcOrd="1" destOrd="0" presId="urn:microsoft.com/office/officeart/2005/8/layout/orgChart1"/>
    <dgm:cxn modelId="{F077AE37-2E9D-4F77-8A73-C2DD052CFBA7}" type="presParOf" srcId="{DA38DF70-9074-4B30-83C8-476595E7D79C}" destId="{1766EE92-4D63-4060-8F56-945FEE56FB5E}" srcOrd="1" destOrd="0" presId="urn:microsoft.com/office/officeart/2005/8/layout/orgChart1"/>
    <dgm:cxn modelId="{BC04E0F3-D25F-42E8-A151-E56F5B1AE6A3}" type="presParOf" srcId="{DA38DF70-9074-4B30-83C8-476595E7D79C}" destId="{A3282AF4-F1F3-4CD1-9313-578D6311C141}" srcOrd="2" destOrd="0" presId="urn:microsoft.com/office/officeart/2005/8/layout/orgChart1"/>
    <dgm:cxn modelId="{8020B830-534E-499E-9BB5-48AD80EA5379}" type="presParOf" srcId="{3B1F5ECA-C4E9-4139-9A81-8458CDBC84CA}" destId="{AF6AE977-7913-4E07-A2A6-FF609FFC3560}" srcOrd="2" destOrd="0" presId="urn:microsoft.com/office/officeart/2005/8/layout/orgChart1"/>
    <dgm:cxn modelId="{A87EFBE2-F500-4878-A754-80F4C023F495}" type="presParOf" srcId="{8F012301-CE51-4A07-A49F-4D88DDB0F2C5}" destId="{5B581053-1BDD-46D4-BB42-3591B7C854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437692-ED1F-4BE9-9C64-8F7067A4A408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B5DADC3-4A75-446C-8E8E-490E42D50338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07.09.2018г. №599-р  утвержден План мероприятий по росту доходного потенциала и оптимизации расходов муниципального образования городской округ Судак Республики Крым на 2018-2020 годы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9119C-5CE9-4EF9-B660-1BFE2A939103}" type="parTrans" cxnId="{26B29D82-93AD-48AA-9BEF-E4422A784996}">
      <dgm:prSet/>
      <dgm:spPr/>
      <dgm:t>
        <a:bodyPr/>
        <a:lstStyle/>
        <a:p>
          <a:endParaRPr lang="ru-RU"/>
        </a:p>
      </dgm:t>
    </dgm:pt>
    <dgm:pt modelId="{8E9C629B-C641-457F-A615-DDCF336A72FF}" type="sibTrans" cxnId="{26B29D82-93AD-48AA-9BEF-E4422A784996}">
      <dgm:prSet/>
      <dgm:spPr/>
      <dgm:t>
        <a:bodyPr/>
        <a:lstStyle/>
        <a:p>
          <a:endParaRPr lang="ru-RU"/>
        </a:p>
      </dgm:t>
    </dgm:pt>
    <dgm:pt modelId="{C545914B-A3DA-44D4-8FB7-386417248156}">
      <dgm:prSet phldrT="[Текст]" custT="1"/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 заседаний Межведомственной группы по мониторингу ситуации на рынке труда в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BCEA3-F1A8-4137-B9F6-B5D3D42CA2CF}" type="parTrans" cxnId="{E326F482-0974-4873-9E76-7CB80A9C5700}">
      <dgm:prSet/>
      <dgm:spPr/>
      <dgm:t>
        <a:bodyPr/>
        <a:lstStyle/>
        <a:p>
          <a:endParaRPr lang="ru-RU" dirty="0"/>
        </a:p>
      </dgm:t>
    </dgm:pt>
    <dgm:pt modelId="{5CB83444-93B8-45B7-8BFD-959D56CAC04B}" type="sibTrans" cxnId="{E326F482-0974-4873-9E76-7CB80A9C5700}">
      <dgm:prSet/>
      <dgm:spPr/>
      <dgm:t>
        <a:bodyPr/>
        <a:lstStyle/>
        <a:p>
          <a:endParaRPr lang="ru-RU"/>
        </a:p>
      </dgm:t>
    </dgm:pt>
    <dgm:pt modelId="{5E06532F-1F79-45BF-B966-D87756E6D484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Межведомственной комиссии по мобилизации налоговых и неналоговых доходов в бюджет МО 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3DEF3-969D-4CA1-AEDD-68711070D6B4}" type="parTrans" cxnId="{4CF17428-F622-4FBF-827E-1338162E88A9}">
      <dgm:prSet/>
      <dgm:spPr/>
      <dgm:t>
        <a:bodyPr/>
        <a:lstStyle/>
        <a:p>
          <a:endParaRPr lang="ru-RU" dirty="0"/>
        </a:p>
      </dgm:t>
    </dgm:pt>
    <dgm:pt modelId="{F832A402-C770-451D-A9F8-1634CF8D8A15}" type="sibTrans" cxnId="{4CF17428-F622-4FBF-827E-1338162E88A9}">
      <dgm:prSet/>
      <dgm:spPr/>
      <dgm:t>
        <a:bodyPr/>
        <a:lstStyle/>
        <a:p>
          <a:endParaRPr lang="ru-RU"/>
        </a:p>
      </dgm:t>
    </dgm:pt>
    <dgm:pt modelId="{ED0DA3EA-C6E2-4DBA-9684-5EDCA7F8FB03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погашением задолженности по заработной плате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8F985-30A1-48B6-9265-D2426F1E1ED9}" type="parTrans" cxnId="{BDE6AF51-8904-45F6-86B1-AB2DB81430C3}">
      <dgm:prSet/>
      <dgm:spPr/>
      <dgm:t>
        <a:bodyPr/>
        <a:lstStyle/>
        <a:p>
          <a:endParaRPr lang="ru-RU" dirty="0"/>
        </a:p>
      </dgm:t>
    </dgm:pt>
    <dgm:pt modelId="{C60767C3-2F4E-4307-9B1B-E30B6EA13393}" type="sibTrans" cxnId="{BDE6AF51-8904-45F6-86B1-AB2DB81430C3}">
      <dgm:prSet/>
      <dgm:spPr/>
      <dgm:t>
        <a:bodyPr/>
        <a:lstStyle/>
        <a:p>
          <a:endParaRPr lang="ru-RU"/>
        </a:p>
      </dgm:t>
    </dgm:pt>
    <dgm:pt modelId="{62727E28-76FB-4F33-B3B7-2F8FDE70CA17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к регистрации обособленных подразделений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F31F8-0342-4D05-81A9-6E95645CEDA2}" type="parTrans" cxnId="{07B47814-6D05-40BB-8E4E-C110E4CDD3BA}">
      <dgm:prSet/>
      <dgm:spPr/>
      <dgm:t>
        <a:bodyPr/>
        <a:lstStyle/>
        <a:p>
          <a:endParaRPr lang="ru-RU" dirty="0"/>
        </a:p>
      </dgm:t>
    </dgm:pt>
    <dgm:pt modelId="{DBA485D3-52C5-43F6-8348-F6FB3C9E5118}" type="sibTrans" cxnId="{07B47814-6D05-40BB-8E4E-C110E4CDD3BA}">
      <dgm:prSet/>
      <dgm:spPr/>
      <dgm:t>
        <a:bodyPr/>
        <a:lstStyle/>
        <a:p>
          <a:endParaRPr lang="ru-RU"/>
        </a:p>
      </dgm:t>
    </dgm:pt>
    <dgm:pt modelId="{6546C8B6-EA5D-4583-B122-02493339C971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12C45-6AE5-4EE5-A2EF-C08553A32FB6}" type="parTrans" cxnId="{393A59DF-00B9-465F-B7B3-41C51EFC3220}">
      <dgm:prSet/>
      <dgm:spPr/>
      <dgm:t>
        <a:bodyPr/>
        <a:lstStyle/>
        <a:p>
          <a:endParaRPr lang="ru-RU" dirty="0"/>
        </a:p>
      </dgm:t>
    </dgm:pt>
    <dgm:pt modelId="{5D425957-9C62-450F-A931-631D341C69A4}" type="sibTrans" cxnId="{393A59DF-00B9-465F-B7B3-41C51EFC3220}">
      <dgm:prSet/>
      <dgm:spPr/>
      <dgm:t>
        <a:bodyPr/>
        <a:lstStyle/>
        <a:p>
          <a:endParaRPr lang="ru-RU"/>
        </a:p>
      </dgm:t>
    </dgm:pt>
    <dgm:pt modelId="{CFBB1219-F570-4D2B-81A4-DE811A3BC7BA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D3C848-85FE-410C-A353-5A2F8A6E6839}" type="parTrans" cxnId="{D44C029C-ABB7-4070-A63D-BE46EB23DA8E}">
      <dgm:prSet/>
      <dgm:spPr/>
      <dgm:t>
        <a:bodyPr/>
        <a:lstStyle/>
        <a:p>
          <a:endParaRPr lang="ru-RU" dirty="0"/>
        </a:p>
      </dgm:t>
    </dgm:pt>
    <dgm:pt modelId="{DADB4927-6035-456B-93CA-0C2B8CCA8581}" type="sibTrans" cxnId="{D44C029C-ABB7-4070-A63D-BE46EB23DA8E}">
      <dgm:prSet/>
      <dgm:spPr/>
      <dgm:t>
        <a:bodyPr/>
        <a:lstStyle/>
        <a:p>
          <a:endParaRPr lang="ru-RU"/>
        </a:p>
      </dgm:t>
    </dgm:pt>
    <dgm:pt modelId="{BBB3F731-76F6-48BA-B6F2-2BA5FEA0E56B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погашением задолженности по налогам и обяз-м  платежам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3C1A0D-6612-4267-B0CF-0DC53AE35D95}" type="parTrans" cxnId="{68E8CC20-D65F-4185-977F-EC7548B8E2BA}">
      <dgm:prSet/>
      <dgm:spPr/>
      <dgm:t>
        <a:bodyPr/>
        <a:lstStyle/>
        <a:p>
          <a:endParaRPr lang="ru-RU" dirty="0"/>
        </a:p>
      </dgm:t>
    </dgm:pt>
    <dgm:pt modelId="{0AA7E51A-6D3D-4908-B3F8-5D23F4D70414}" type="sibTrans" cxnId="{68E8CC20-D65F-4185-977F-EC7548B8E2BA}">
      <dgm:prSet/>
      <dgm:spPr/>
      <dgm:t>
        <a:bodyPr/>
        <a:lstStyle/>
        <a:p>
          <a:endParaRPr lang="ru-RU"/>
        </a:p>
      </dgm:t>
    </dgm:pt>
    <dgm:pt modelId="{03FEF719-5ABA-426F-9817-FFA3895AB097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8004D-32E2-440E-9601-B55EA0B84962}" type="parTrans" cxnId="{55BF2996-116A-4DEC-AC94-2AF1B0FD8668}">
      <dgm:prSet/>
      <dgm:spPr/>
      <dgm:t>
        <a:bodyPr/>
        <a:lstStyle/>
        <a:p>
          <a:endParaRPr lang="ru-RU" dirty="0"/>
        </a:p>
      </dgm:t>
    </dgm:pt>
    <dgm:pt modelId="{8685EA3A-06E4-4994-8B1E-346003E9243F}" type="sibTrans" cxnId="{55BF2996-116A-4DEC-AC94-2AF1B0FD8668}">
      <dgm:prSet/>
      <dgm:spPr/>
      <dgm:t>
        <a:bodyPr/>
        <a:lstStyle/>
        <a:p>
          <a:endParaRPr lang="ru-RU"/>
        </a:p>
      </dgm:t>
    </dgm:pt>
    <dgm:pt modelId="{000AB573-3E4F-43C3-8AC9-BF5F2A118059}" type="pres">
      <dgm:prSet presAssocID="{BE437692-ED1F-4BE9-9C64-8F7067A4A40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911EA-5140-46D7-8306-F4B116371B53}" type="pres">
      <dgm:prSet presAssocID="{8B5DADC3-4A75-446C-8E8E-490E42D50338}" presName="root1" presStyleCnt="0"/>
      <dgm:spPr/>
    </dgm:pt>
    <dgm:pt modelId="{38169673-DCAD-4683-A5C8-A25D03E0D6D5}" type="pres">
      <dgm:prSet presAssocID="{8B5DADC3-4A75-446C-8E8E-490E42D50338}" presName="LevelOneTextNode" presStyleLbl="node0" presStyleIdx="0" presStyleCnt="1" custScaleX="253246" custScaleY="190646" custLinFactX="-200000" custLinFactNeighborX="-283871" custLinFactNeighborY="-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206FA-2D99-4B85-8764-4ACE3352C94B}" type="pres">
      <dgm:prSet presAssocID="{8B5DADC3-4A75-446C-8E8E-490E42D50338}" presName="level2hierChild" presStyleCnt="0"/>
      <dgm:spPr/>
    </dgm:pt>
    <dgm:pt modelId="{561E1AB4-6C42-4863-A142-BC41EB909504}" type="pres">
      <dgm:prSet presAssocID="{CA8BCEA3-F1A8-4137-B9F6-B5D3D42CA2C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68C4C41-149E-4F90-A4FC-ECA6B16444E4}" type="pres">
      <dgm:prSet presAssocID="{CA8BCEA3-F1A8-4137-B9F6-B5D3D42CA2C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235D7D1-4C58-4E65-832A-781EF5333ADD}" type="pres">
      <dgm:prSet presAssocID="{C545914B-A3DA-44D4-8FB7-386417248156}" presName="root2" presStyleCnt="0"/>
      <dgm:spPr/>
    </dgm:pt>
    <dgm:pt modelId="{37DCD67A-02E4-4ED4-8D51-3F49A07C0308}" type="pres">
      <dgm:prSet presAssocID="{C545914B-A3DA-44D4-8FB7-386417248156}" presName="LevelTwoTextNode" presStyleLbl="node2" presStyleIdx="0" presStyleCnt="2" custScaleX="78813" custScaleY="444913" custLinFactNeighborX="-32735" custLinFactNeighborY="-48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08D8D5-A793-4BB3-8CF1-D7ABA101CD0D}" type="pres">
      <dgm:prSet presAssocID="{C545914B-A3DA-44D4-8FB7-386417248156}" presName="level3hierChild" presStyleCnt="0"/>
      <dgm:spPr/>
    </dgm:pt>
    <dgm:pt modelId="{AF649920-C30A-4E77-B148-307C274AD954}" type="pres">
      <dgm:prSet presAssocID="{B1F8F985-30A1-48B6-9265-D2426F1E1ED9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E79317A7-8BFC-4906-9AFD-B7F5B600070B}" type="pres">
      <dgm:prSet presAssocID="{B1F8F985-30A1-48B6-9265-D2426F1E1ED9}" presName="connTx" presStyleLbl="parChTrans1D3" presStyleIdx="0" presStyleCnt="6"/>
      <dgm:spPr/>
      <dgm:t>
        <a:bodyPr/>
        <a:lstStyle/>
        <a:p>
          <a:endParaRPr lang="ru-RU"/>
        </a:p>
      </dgm:t>
    </dgm:pt>
    <dgm:pt modelId="{6EBF855D-5864-4983-9069-1F620C054F22}" type="pres">
      <dgm:prSet presAssocID="{ED0DA3EA-C6E2-4DBA-9684-5EDCA7F8FB03}" presName="root2" presStyleCnt="0"/>
      <dgm:spPr/>
    </dgm:pt>
    <dgm:pt modelId="{5E1231B2-27FD-4A24-90F6-D9188A365E0A}" type="pres">
      <dgm:prSet presAssocID="{ED0DA3EA-C6E2-4DBA-9684-5EDCA7F8FB03}" presName="LevelTwoTextNode" presStyleLbl="node3" presStyleIdx="0" presStyleCnt="6" custScaleX="286520" custLinFactY="-56143" custLinFactNeighborX="1813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3323D-9A20-40B1-8A27-A44532B70795}" type="pres">
      <dgm:prSet presAssocID="{ED0DA3EA-C6E2-4DBA-9684-5EDCA7F8FB03}" presName="level3hierChild" presStyleCnt="0"/>
      <dgm:spPr/>
    </dgm:pt>
    <dgm:pt modelId="{621B17F6-1E9F-48A3-9D7A-BBD7E0245970}" type="pres">
      <dgm:prSet presAssocID="{17FF31F8-0342-4D05-81A9-6E95645CEDA2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15277FE3-C63E-496C-AF10-758C28BA5C24}" type="pres">
      <dgm:prSet presAssocID="{17FF31F8-0342-4D05-81A9-6E95645CEDA2}" presName="connTx" presStyleLbl="parChTrans1D3" presStyleIdx="1" presStyleCnt="6"/>
      <dgm:spPr/>
      <dgm:t>
        <a:bodyPr/>
        <a:lstStyle/>
        <a:p>
          <a:endParaRPr lang="ru-RU"/>
        </a:p>
      </dgm:t>
    </dgm:pt>
    <dgm:pt modelId="{89681455-4CBE-431C-994B-C48E3E5C8EB9}" type="pres">
      <dgm:prSet presAssocID="{62727E28-76FB-4F33-B3B7-2F8FDE70CA17}" presName="root2" presStyleCnt="0"/>
      <dgm:spPr/>
    </dgm:pt>
    <dgm:pt modelId="{67255090-4629-4BB8-838E-0ADCBF9C7F7E}" type="pres">
      <dgm:prSet presAssocID="{62727E28-76FB-4F33-B3B7-2F8FDE70CA17}" presName="LevelTwoTextNode" presStyleLbl="node3" presStyleIdx="1" presStyleCnt="6" custScaleX="281263" custLinFactNeighborX="19798" custLinFactNeighborY="-762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3BE59-F98E-400B-A3AB-1D5CC4E80AE3}" type="pres">
      <dgm:prSet presAssocID="{62727E28-76FB-4F33-B3B7-2F8FDE70CA17}" presName="level3hierChild" presStyleCnt="0"/>
      <dgm:spPr/>
    </dgm:pt>
    <dgm:pt modelId="{C0FB8EC1-D244-4B8D-94D6-16FE9AF5A0F9}" type="pres">
      <dgm:prSet presAssocID="{4E23DEF3-969D-4CA1-AEDD-68711070D6B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BE2AFB7-9FD3-4C66-A62B-5C454FD6DC8B}" type="pres">
      <dgm:prSet presAssocID="{4E23DEF3-969D-4CA1-AEDD-68711070D6B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BCA8519-1FDD-499D-A617-298B6F2B4223}" type="pres">
      <dgm:prSet presAssocID="{5E06532F-1F79-45BF-B966-D87756E6D484}" presName="root2" presStyleCnt="0"/>
      <dgm:spPr/>
    </dgm:pt>
    <dgm:pt modelId="{FF99478C-C6C7-437A-B94A-A25613354A49}" type="pres">
      <dgm:prSet presAssocID="{5E06532F-1F79-45BF-B966-D87756E6D484}" presName="LevelTwoTextNode" presStyleLbl="node2" presStyleIdx="1" presStyleCnt="2" custScaleX="75248" custScaleY="439675" custLinFactNeighborX="-31130" custLinFactNeighborY="726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08DB-53D3-43BD-AEDD-92D14FEA67DD}" type="pres">
      <dgm:prSet presAssocID="{5E06532F-1F79-45BF-B966-D87756E6D484}" presName="level3hierChild" presStyleCnt="0"/>
      <dgm:spPr/>
    </dgm:pt>
    <dgm:pt modelId="{CEE23E3D-5D8B-4676-A7CA-A03F23489730}" type="pres">
      <dgm:prSet presAssocID="{74C12C45-6AE5-4EE5-A2EF-C08553A32FB6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FFA71A25-209A-425C-8A3A-ADA50A08793C}" type="pres">
      <dgm:prSet presAssocID="{74C12C45-6AE5-4EE5-A2EF-C08553A32FB6}" presName="connTx" presStyleLbl="parChTrans1D3" presStyleIdx="2" presStyleCnt="6"/>
      <dgm:spPr/>
      <dgm:t>
        <a:bodyPr/>
        <a:lstStyle/>
        <a:p>
          <a:endParaRPr lang="ru-RU"/>
        </a:p>
      </dgm:t>
    </dgm:pt>
    <dgm:pt modelId="{63891569-FF02-4F87-8143-7BE7F47F89E2}" type="pres">
      <dgm:prSet presAssocID="{6546C8B6-EA5D-4583-B122-02493339C971}" presName="root2" presStyleCnt="0"/>
      <dgm:spPr/>
    </dgm:pt>
    <dgm:pt modelId="{63540167-8E9A-4BE5-B9A0-6A19B2D51849}" type="pres">
      <dgm:prSet presAssocID="{6546C8B6-EA5D-4583-B122-02493339C971}" presName="LevelTwoTextNode" presStyleLbl="node3" presStyleIdx="2" presStyleCnt="6" custScaleX="295301" custScaleY="214208" custLinFactNeighborX="8832" custLinFactNeighborY="-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9D0C4B-F908-4F42-8D1C-9833FC811052}" type="pres">
      <dgm:prSet presAssocID="{6546C8B6-EA5D-4583-B122-02493339C971}" presName="level3hierChild" presStyleCnt="0"/>
      <dgm:spPr/>
    </dgm:pt>
    <dgm:pt modelId="{B42DCFC4-8221-4B9B-8F0D-18EA9D6EAEDA}" type="pres">
      <dgm:prSet presAssocID="{85D3C848-85FE-410C-A353-5A2F8A6E6839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3151C681-A646-4E83-AC88-E210F301CD9F}" type="pres">
      <dgm:prSet presAssocID="{85D3C848-85FE-410C-A353-5A2F8A6E6839}" presName="connTx" presStyleLbl="parChTrans1D3" presStyleIdx="3" presStyleCnt="6"/>
      <dgm:spPr/>
      <dgm:t>
        <a:bodyPr/>
        <a:lstStyle/>
        <a:p>
          <a:endParaRPr lang="ru-RU"/>
        </a:p>
      </dgm:t>
    </dgm:pt>
    <dgm:pt modelId="{5112616A-39D9-4D24-AD13-BE974598219A}" type="pres">
      <dgm:prSet presAssocID="{CFBB1219-F570-4D2B-81A4-DE811A3BC7BA}" presName="root2" presStyleCnt="0"/>
      <dgm:spPr/>
    </dgm:pt>
    <dgm:pt modelId="{C2943B3D-0BA1-4620-BA71-90455A25D501}" type="pres">
      <dgm:prSet presAssocID="{CFBB1219-F570-4D2B-81A4-DE811A3BC7BA}" presName="LevelTwoTextNode" presStyleLbl="node3" presStyleIdx="3" presStyleCnt="6" custScaleX="293412" custLinFactNeighborX="7054" custLinFactNeighborY="-32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97563A-F9F0-419B-9A93-BCC3A22FDE22}" type="pres">
      <dgm:prSet presAssocID="{CFBB1219-F570-4D2B-81A4-DE811A3BC7BA}" presName="level3hierChild" presStyleCnt="0"/>
      <dgm:spPr/>
    </dgm:pt>
    <dgm:pt modelId="{C344AF4F-89C6-4153-8D46-FF8147A53DA1}" type="pres">
      <dgm:prSet presAssocID="{F43C1A0D-6612-4267-B0CF-0DC53AE35D95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6182250C-47FF-4EED-A2EA-6BF02A122899}" type="pres">
      <dgm:prSet presAssocID="{F43C1A0D-6612-4267-B0CF-0DC53AE35D95}" presName="connTx" presStyleLbl="parChTrans1D3" presStyleIdx="4" presStyleCnt="6"/>
      <dgm:spPr/>
      <dgm:t>
        <a:bodyPr/>
        <a:lstStyle/>
        <a:p>
          <a:endParaRPr lang="ru-RU"/>
        </a:p>
      </dgm:t>
    </dgm:pt>
    <dgm:pt modelId="{AF50A860-0B4D-49F9-9411-48C81E9DAE72}" type="pres">
      <dgm:prSet presAssocID="{BBB3F731-76F6-48BA-B6F2-2BA5FEA0E56B}" presName="root2" presStyleCnt="0"/>
      <dgm:spPr/>
    </dgm:pt>
    <dgm:pt modelId="{4ADD0679-75F8-402C-82DC-C0296DC1D604}" type="pres">
      <dgm:prSet presAssocID="{BBB3F731-76F6-48BA-B6F2-2BA5FEA0E56B}" presName="LevelTwoTextNode" presStyleLbl="node3" presStyleIdx="4" presStyleCnt="6" custScaleX="298857" custLinFactNeighborX="7054" custLinFactNeighborY="46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F29AAD-3745-4B2F-9E6D-CB3057DCE336}" type="pres">
      <dgm:prSet presAssocID="{BBB3F731-76F6-48BA-B6F2-2BA5FEA0E56B}" presName="level3hierChild" presStyleCnt="0"/>
      <dgm:spPr/>
    </dgm:pt>
    <dgm:pt modelId="{24603BA3-9210-4382-AB4E-22EF6EB2BEF7}" type="pres">
      <dgm:prSet presAssocID="{F988004D-32E2-440E-9601-B55EA0B84962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2D4A07AB-3824-430B-9795-58E1CC84E594}" type="pres">
      <dgm:prSet presAssocID="{F988004D-32E2-440E-9601-B55EA0B84962}" presName="connTx" presStyleLbl="parChTrans1D3" presStyleIdx="5" presStyleCnt="6"/>
      <dgm:spPr/>
      <dgm:t>
        <a:bodyPr/>
        <a:lstStyle/>
        <a:p>
          <a:endParaRPr lang="ru-RU"/>
        </a:p>
      </dgm:t>
    </dgm:pt>
    <dgm:pt modelId="{F77B1936-84A2-4640-A150-E18124E8C044}" type="pres">
      <dgm:prSet presAssocID="{03FEF719-5ABA-426F-9817-FFA3895AB097}" presName="root2" presStyleCnt="0"/>
      <dgm:spPr/>
    </dgm:pt>
    <dgm:pt modelId="{1F8C94BA-2701-4BBF-9734-F077E94728DD}" type="pres">
      <dgm:prSet presAssocID="{03FEF719-5ABA-426F-9817-FFA3895AB097}" presName="LevelTwoTextNode" presStyleLbl="node3" presStyleIdx="5" presStyleCnt="6" custScaleX="295300" custLinFactNeighborX="8597" custLinFactNeighborY="-22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ABB1D-4C02-46A6-A6A8-53952EC3E264}" type="pres">
      <dgm:prSet presAssocID="{03FEF719-5ABA-426F-9817-FFA3895AB097}" presName="level3hierChild" presStyleCnt="0"/>
      <dgm:spPr/>
    </dgm:pt>
  </dgm:ptLst>
  <dgm:cxnLst>
    <dgm:cxn modelId="{D417AA66-D610-41A3-A93B-247961AF7A2C}" type="presOf" srcId="{17FF31F8-0342-4D05-81A9-6E95645CEDA2}" destId="{15277FE3-C63E-496C-AF10-758C28BA5C24}" srcOrd="1" destOrd="0" presId="urn:microsoft.com/office/officeart/2008/layout/HorizontalMultiLevelHierarchy"/>
    <dgm:cxn modelId="{047D8386-8D4A-4829-89D1-50ECC56D27CC}" type="presOf" srcId="{62727E28-76FB-4F33-B3B7-2F8FDE70CA17}" destId="{67255090-4629-4BB8-838E-0ADCBF9C7F7E}" srcOrd="0" destOrd="0" presId="urn:microsoft.com/office/officeart/2008/layout/HorizontalMultiLevelHierarchy"/>
    <dgm:cxn modelId="{22752267-4CC2-4831-A06C-7C5F2B03DCB6}" type="presOf" srcId="{03FEF719-5ABA-426F-9817-FFA3895AB097}" destId="{1F8C94BA-2701-4BBF-9734-F077E94728DD}" srcOrd="0" destOrd="0" presId="urn:microsoft.com/office/officeart/2008/layout/HorizontalMultiLevelHierarchy"/>
    <dgm:cxn modelId="{8A0FAECC-DBA1-4B2D-BC57-792A0696B7EF}" type="presOf" srcId="{17FF31F8-0342-4D05-81A9-6E95645CEDA2}" destId="{621B17F6-1E9F-48A3-9D7A-BBD7E0245970}" srcOrd="0" destOrd="0" presId="urn:microsoft.com/office/officeart/2008/layout/HorizontalMultiLevelHierarchy"/>
    <dgm:cxn modelId="{247E9A53-9DEB-4F62-92B2-D9B89C699FC7}" type="presOf" srcId="{ED0DA3EA-C6E2-4DBA-9684-5EDCA7F8FB03}" destId="{5E1231B2-27FD-4A24-90F6-D9188A365E0A}" srcOrd="0" destOrd="0" presId="urn:microsoft.com/office/officeart/2008/layout/HorizontalMultiLevelHierarchy"/>
    <dgm:cxn modelId="{55BF2996-116A-4DEC-AC94-2AF1B0FD8668}" srcId="{5E06532F-1F79-45BF-B966-D87756E6D484}" destId="{03FEF719-5ABA-426F-9817-FFA3895AB097}" srcOrd="3" destOrd="0" parTransId="{F988004D-32E2-440E-9601-B55EA0B84962}" sibTransId="{8685EA3A-06E4-4994-8B1E-346003E9243F}"/>
    <dgm:cxn modelId="{4CF17428-F622-4FBF-827E-1338162E88A9}" srcId="{8B5DADC3-4A75-446C-8E8E-490E42D50338}" destId="{5E06532F-1F79-45BF-B966-D87756E6D484}" srcOrd="1" destOrd="0" parTransId="{4E23DEF3-969D-4CA1-AEDD-68711070D6B4}" sibTransId="{F832A402-C770-451D-A9F8-1634CF8D8A15}"/>
    <dgm:cxn modelId="{C94CC5FF-6F4D-4A72-92BA-CB3694FE2E40}" type="presOf" srcId="{CA8BCEA3-F1A8-4137-B9F6-B5D3D42CA2CF}" destId="{068C4C41-149E-4F90-A4FC-ECA6B16444E4}" srcOrd="1" destOrd="0" presId="urn:microsoft.com/office/officeart/2008/layout/HorizontalMultiLevelHierarchy"/>
    <dgm:cxn modelId="{121104DD-63B9-4A95-A217-AE2AB145D563}" type="presOf" srcId="{F43C1A0D-6612-4267-B0CF-0DC53AE35D95}" destId="{C344AF4F-89C6-4153-8D46-FF8147A53DA1}" srcOrd="0" destOrd="0" presId="urn:microsoft.com/office/officeart/2008/layout/HorizontalMultiLevelHierarchy"/>
    <dgm:cxn modelId="{6068577A-E682-4FDB-8490-15853EB1A87C}" type="presOf" srcId="{8B5DADC3-4A75-446C-8E8E-490E42D50338}" destId="{38169673-DCAD-4683-A5C8-A25D03E0D6D5}" srcOrd="0" destOrd="0" presId="urn:microsoft.com/office/officeart/2008/layout/HorizontalMultiLevelHierarchy"/>
    <dgm:cxn modelId="{D44C029C-ABB7-4070-A63D-BE46EB23DA8E}" srcId="{5E06532F-1F79-45BF-B966-D87756E6D484}" destId="{CFBB1219-F570-4D2B-81A4-DE811A3BC7BA}" srcOrd="1" destOrd="0" parTransId="{85D3C848-85FE-410C-A353-5A2F8A6E6839}" sibTransId="{DADB4927-6035-456B-93CA-0C2B8CCA8581}"/>
    <dgm:cxn modelId="{A8CDE33C-8A0E-4200-ABCC-D2CCB5E7F542}" type="presOf" srcId="{B1F8F985-30A1-48B6-9265-D2426F1E1ED9}" destId="{E79317A7-8BFC-4906-9AFD-B7F5B600070B}" srcOrd="1" destOrd="0" presId="urn:microsoft.com/office/officeart/2008/layout/HorizontalMultiLevelHierarchy"/>
    <dgm:cxn modelId="{F6BE3FE8-9532-44B1-8993-F609DEF39CD3}" type="presOf" srcId="{74C12C45-6AE5-4EE5-A2EF-C08553A32FB6}" destId="{FFA71A25-209A-425C-8A3A-ADA50A08793C}" srcOrd="1" destOrd="0" presId="urn:microsoft.com/office/officeart/2008/layout/HorizontalMultiLevelHierarchy"/>
    <dgm:cxn modelId="{5E4EDEB8-269B-4C85-B163-AC9AE4844E77}" type="presOf" srcId="{CA8BCEA3-F1A8-4137-B9F6-B5D3D42CA2CF}" destId="{561E1AB4-6C42-4863-A142-BC41EB909504}" srcOrd="0" destOrd="0" presId="urn:microsoft.com/office/officeart/2008/layout/HorizontalMultiLevelHierarchy"/>
    <dgm:cxn modelId="{DF2F9F34-039B-41AD-94FC-61BA3C4794BE}" type="presOf" srcId="{BE437692-ED1F-4BE9-9C64-8F7067A4A408}" destId="{000AB573-3E4F-43C3-8AC9-BF5F2A118059}" srcOrd="0" destOrd="0" presId="urn:microsoft.com/office/officeart/2008/layout/HorizontalMultiLevelHierarchy"/>
    <dgm:cxn modelId="{A215BD9C-AC33-47C9-9140-1E3A36837517}" type="presOf" srcId="{85D3C848-85FE-410C-A353-5A2F8A6E6839}" destId="{B42DCFC4-8221-4B9B-8F0D-18EA9D6EAEDA}" srcOrd="0" destOrd="0" presId="urn:microsoft.com/office/officeart/2008/layout/HorizontalMultiLevelHierarchy"/>
    <dgm:cxn modelId="{2339B2A3-CDA0-45D0-BB24-3D1B984D4FB3}" type="presOf" srcId="{BBB3F731-76F6-48BA-B6F2-2BA5FEA0E56B}" destId="{4ADD0679-75F8-402C-82DC-C0296DC1D604}" srcOrd="0" destOrd="0" presId="urn:microsoft.com/office/officeart/2008/layout/HorizontalMultiLevelHierarchy"/>
    <dgm:cxn modelId="{E8447EB1-3D52-455D-BF8F-FCD1F4BF951E}" type="presOf" srcId="{5E06532F-1F79-45BF-B966-D87756E6D484}" destId="{FF99478C-C6C7-437A-B94A-A25613354A49}" srcOrd="0" destOrd="0" presId="urn:microsoft.com/office/officeart/2008/layout/HorizontalMultiLevelHierarchy"/>
    <dgm:cxn modelId="{5F8AB886-4239-4851-B444-24CBCB611CAC}" type="presOf" srcId="{85D3C848-85FE-410C-A353-5A2F8A6E6839}" destId="{3151C681-A646-4E83-AC88-E210F301CD9F}" srcOrd="1" destOrd="0" presId="urn:microsoft.com/office/officeart/2008/layout/HorizontalMultiLevelHierarchy"/>
    <dgm:cxn modelId="{393A59DF-00B9-465F-B7B3-41C51EFC3220}" srcId="{5E06532F-1F79-45BF-B966-D87756E6D484}" destId="{6546C8B6-EA5D-4583-B122-02493339C971}" srcOrd="0" destOrd="0" parTransId="{74C12C45-6AE5-4EE5-A2EF-C08553A32FB6}" sibTransId="{5D425957-9C62-450F-A931-631D341C69A4}"/>
    <dgm:cxn modelId="{07B47814-6D05-40BB-8E4E-C110E4CDD3BA}" srcId="{C545914B-A3DA-44D4-8FB7-386417248156}" destId="{62727E28-76FB-4F33-B3B7-2F8FDE70CA17}" srcOrd="1" destOrd="0" parTransId="{17FF31F8-0342-4D05-81A9-6E95645CEDA2}" sibTransId="{DBA485D3-52C5-43F6-8348-F6FB3C9E5118}"/>
    <dgm:cxn modelId="{5422DA02-4FBC-471F-AA91-2EB142F11E73}" type="presOf" srcId="{6546C8B6-EA5D-4583-B122-02493339C971}" destId="{63540167-8E9A-4BE5-B9A0-6A19B2D51849}" srcOrd="0" destOrd="0" presId="urn:microsoft.com/office/officeart/2008/layout/HorizontalMultiLevelHierarchy"/>
    <dgm:cxn modelId="{68D7317D-8719-4BF5-B93C-5123B3A9CC98}" type="presOf" srcId="{4E23DEF3-969D-4CA1-AEDD-68711070D6B4}" destId="{C0FB8EC1-D244-4B8D-94D6-16FE9AF5A0F9}" srcOrd="0" destOrd="0" presId="urn:microsoft.com/office/officeart/2008/layout/HorizontalMultiLevelHierarchy"/>
    <dgm:cxn modelId="{54CB5437-6AFF-427F-B917-8A80C1508301}" type="presOf" srcId="{F988004D-32E2-440E-9601-B55EA0B84962}" destId="{2D4A07AB-3824-430B-9795-58E1CC84E594}" srcOrd="1" destOrd="0" presId="urn:microsoft.com/office/officeart/2008/layout/HorizontalMultiLevelHierarchy"/>
    <dgm:cxn modelId="{4549E7EC-633C-45A6-90FC-F32E2E0E9E38}" type="presOf" srcId="{B1F8F985-30A1-48B6-9265-D2426F1E1ED9}" destId="{AF649920-C30A-4E77-B148-307C274AD954}" srcOrd="0" destOrd="0" presId="urn:microsoft.com/office/officeart/2008/layout/HorizontalMultiLevelHierarchy"/>
    <dgm:cxn modelId="{9585175A-A9F7-494E-9993-FE48E693C4C2}" type="presOf" srcId="{F43C1A0D-6612-4267-B0CF-0DC53AE35D95}" destId="{6182250C-47FF-4EED-A2EA-6BF02A122899}" srcOrd="1" destOrd="0" presId="urn:microsoft.com/office/officeart/2008/layout/HorizontalMultiLevelHierarchy"/>
    <dgm:cxn modelId="{C94E01C4-D266-4AAF-B228-A30F0D316224}" type="presOf" srcId="{4E23DEF3-969D-4CA1-AEDD-68711070D6B4}" destId="{EBE2AFB7-9FD3-4C66-A62B-5C454FD6DC8B}" srcOrd="1" destOrd="0" presId="urn:microsoft.com/office/officeart/2008/layout/HorizontalMultiLevelHierarchy"/>
    <dgm:cxn modelId="{E326F482-0974-4873-9E76-7CB80A9C5700}" srcId="{8B5DADC3-4A75-446C-8E8E-490E42D50338}" destId="{C545914B-A3DA-44D4-8FB7-386417248156}" srcOrd="0" destOrd="0" parTransId="{CA8BCEA3-F1A8-4137-B9F6-B5D3D42CA2CF}" sibTransId="{5CB83444-93B8-45B7-8BFD-959D56CAC04B}"/>
    <dgm:cxn modelId="{A5CBA464-44BA-4A43-AB0B-2F21980CF943}" type="presOf" srcId="{F988004D-32E2-440E-9601-B55EA0B84962}" destId="{24603BA3-9210-4382-AB4E-22EF6EB2BEF7}" srcOrd="0" destOrd="0" presId="urn:microsoft.com/office/officeart/2008/layout/HorizontalMultiLevelHierarchy"/>
    <dgm:cxn modelId="{68E8CC20-D65F-4185-977F-EC7548B8E2BA}" srcId="{5E06532F-1F79-45BF-B966-D87756E6D484}" destId="{BBB3F731-76F6-48BA-B6F2-2BA5FEA0E56B}" srcOrd="2" destOrd="0" parTransId="{F43C1A0D-6612-4267-B0CF-0DC53AE35D95}" sibTransId="{0AA7E51A-6D3D-4908-B3F8-5D23F4D70414}"/>
    <dgm:cxn modelId="{05C80DA7-C72C-4E8F-894C-EBD4FFAB38E8}" type="presOf" srcId="{C545914B-A3DA-44D4-8FB7-386417248156}" destId="{37DCD67A-02E4-4ED4-8D51-3F49A07C0308}" srcOrd="0" destOrd="0" presId="urn:microsoft.com/office/officeart/2008/layout/HorizontalMultiLevelHierarchy"/>
    <dgm:cxn modelId="{BDE6AF51-8904-45F6-86B1-AB2DB81430C3}" srcId="{C545914B-A3DA-44D4-8FB7-386417248156}" destId="{ED0DA3EA-C6E2-4DBA-9684-5EDCA7F8FB03}" srcOrd="0" destOrd="0" parTransId="{B1F8F985-30A1-48B6-9265-D2426F1E1ED9}" sibTransId="{C60767C3-2F4E-4307-9B1B-E30B6EA13393}"/>
    <dgm:cxn modelId="{47DE6A88-6972-4CC4-8FFB-D46DEE756EC8}" type="presOf" srcId="{CFBB1219-F570-4D2B-81A4-DE811A3BC7BA}" destId="{C2943B3D-0BA1-4620-BA71-90455A25D501}" srcOrd="0" destOrd="0" presId="urn:microsoft.com/office/officeart/2008/layout/HorizontalMultiLevelHierarchy"/>
    <dgm:cxn modelId="{26B29D82-93AD-48AA-9BEF-E4422A784996}" srcId="{BE437692-ED1F-4BE9-9C64-8F7067A4A408}" destId="{8B5DADC3-4A75-446C-8E8E-490E42D50338}" srcOrd="0" destOrd="0" parTransId="{F249119C-5CE9-4EF9-B660-1BFE2A939103}" sibTransId="{8E9C629B-C641-457F-A615-DDCF336A72FF}"/>
    <dgm:cxn modelId="{5734F8A9-ABBC-4859-8E19-FACFE24375B3}" type="presOf" srcId="{74C12C45-6AE5-4EE5-A2EF-C08553A32FB6}" destId="{CEE23E3D-5D8B-4676-A7CA-A03F23489730}" srcOrd="0" destOrd="0" presId="urn:microsoft.com/office/officeart/2008/layout/HorizontalMultiLevelHierarchy"/>
    <dgm:cxn modelId="{16562AE0-FB79-4DB0-AF0D-7AC546D948FB}" type="presParOf" srcId="{000AB573-3E4F-43C3-8AC9-BF5F2A118059}" destId="{2CD911EA-5140-46D7-8306-F4B116371B53}" srcOrd="0" destOrd="0" presId="urn:microsoft.com/office/officeart/2008/layout/HorizontalMultiLevelHierarchy"/>
    <dgm:cxn modelId="{B60600BF-FB5A-432D-B650-A43E318F562B}" type="presParOf" srcId="{2CD911EA-5140-46D7-8306-F4B116371B53}" destId="{38169673-DCAD-4683-A5C8-A25D03E0D6D5}" srcOrd="0" destOrd="0" presId="urn:microsoft.com/office/officeart/2008/layout/HorizontalMultiLevelHierarchy"/>
    <dgm:cxn modelId="{A06FCBDC-1DA5-4EE2-A11A-FD1C5A6D8252}" type="presParOf" srcId="{2CD911EA-5140-46D7-8306-F4B116371B53}" destId="{10B206FA-2D99-4B85-8764-4ACE3352C94B}" srcOrd="1" destOrd="0" presId="urn:microsoft.com/office/officeart/2008/layout/HorizontalMultiLevelHierarchy"/>
    <dgm:cxn modelId="{596A5551-5296-41A6-A778-0F2B43332E4B}" type="presParOf" srcId="{10B206FA-2D99-4B85-8764-4ACE3352C94B}" destId="{561E1AB4-6C42-4863-A142-BC41EB909504}" srcOrd="0" destOrd="0" presId="urn:microsoft.com/office/officeart/2008/layout/HorizontalMultiLevelHierarchy"/>
    <dgm:cxn modelId="{258FDD12-F862-470B-B912-7F9CFF2997DE}" type="presParOf" srcId="{561E1AB4-6C42-4863-A142-BC41EB909504}" destId="{068C4C41-149E-4F90-A4FC-ECA6B16444E4}" srcOrd="0" destOrd="0" presId="urn:microsoft.com/office/officeart/2008/layout/HorizontalMultiLevelHierarchy"/>
    <dgm:cxn modelId="{C5AF5F15-C82D-4351-9F60-2B3C8AF0B115}" type="presParOf" srcId="{10B206FA-2D99-4B85-8764-4ACE3352C94B}" destId="{9235D7D1-4C58-4E65-832A-781EF5333ADD}" srcOrd="1" destOrd="0" presId="urn:microsoft.com/office/officeart/2008/layout/HorizontalMultiLevelHierarchy"/>
    <dgm:cxn modelId="{47A21B7E-B152-43B2-8C33-0F10F532A7C7}" type="presParOf" srcId="{9235D7D1-4C58-4E65-832A-781EF5333ADD}" destId="{37DCD67A-02E4-4ED4-8D51-3F49A07C0308}" srcOrd="0" destOrd="0" presId="urn:microsoft.com/office/officeart/2008/layout/HorizontalMultiLevelHierarchy"/>
    <dgm:cxn modelId="{EE05480F-4A52-4CC0-B545-E02155994B3D}" type="presParOf" srcId="{9235D7D1-4C58-4E65-832A-781EF5333ADD}" destId="{8408D8D5-A793-4BB3-8CF1-D7ABA101CD0D}" srcOrd="1" destOrd="0" presId="urn:microsoft.com/office/officeart/2008/layout/HorizontalMultiLevelHierarchy"/>
    <dgm:cxn modelId="{C58EE015-6C2A-4C2D-B3BB-2D00E4425916}" type="presParOf" srcId="{8408D8D5-A793-4BB3-8CF1-D7ABA101CD0D}" destId="{AF649920-C30A-4E77-B148-307C274AD954}" srcOrd="0" destOrd="0" presId="urn:microsoft.com/office/officeart/2008/layout/HorizontalMultiLevelHierarchy"/>
    <dgm:cxn modelId="{DBBBDCD2-B48A-4D17-BF34-F5863F3843C0}" type="presParOf" srcId="{AF649920-C30A-4E77-B148-307C274AD954}" destId="{E79317A7-8BFC-4906-9AFD-B7F5B600070B}" srcOrd="0" destOrd="0" presId="urn:microsoft.com/office/officeart/2008/layout/HorizontalMultiLevelHierarchy"/>
    <dgm:cxn modelId="{FC560A88-EA87-4A80-81B8-25BE01892B01}" type="presParOf" srcId="{8408D8D5-A793-4BB3-8CF1-D7ABA101CD0D}" destId="{6EBF855D-5864-4983-9069-1F620C054F22}" srcOrd="1" destOrd="0" presId="urn:microsoft.com/office/officeart/2008/layout/HorizontalMultiLevelHierarchy"/>
    <dgm:cxn modelId="{A1331ECC-1B3E-4CF2-8101-D1DD8EB6FB82}" type="presParOf" srcId="{6EBF855D-5864-4983-9069-1F620C054F22}" destId="{5E1231B2-27FD-4A24-90F6-D9188A365E0A}" srcOrd="0" destOrd="0" presId="urn:microsoft.com/office/officeart/2008/layout/HorizontalMultiLevelHierarchy"/>
    <dgm:cxn modelId="{337D0D3A-B152-4595-AD6E-F1A24D122DD8}" type="presParOf" srcId="{6EBF855D-5864-4983-9069-1F620C054F22}" destId="{E413323D-9A20-40B1-8A27-A44532B70795}" srcOrd="1" destOrd="0" presId="urn:microsoft.com/office/officeart/2008/layout/HorizontalMultiLevelHierarchy"/>
    <dgm:cxn modelId="{678BE364-1597-4884-B003-7C8C525667D6}" type="presParOf" srcId="{8408D8D5-A793-4BB3-8CF1-D7ABA101CD0D}" destId="{621B17F6-1E9F-48A3-9D7A-BBD7E0245970}" srcOrd="2" destOrd="0" presId="urn:microsoft.com/office/officeart/2008/layout/HorizontalMultiLevelHierarchy"/>
    <dgm:cxn modelId="{205485B8-083C-4ADC-AA0C-6FF5B44D06C2}" type="presParOf" srcId="{621B17F6-1E9F-48A3-9D7A-BBD7E0245970}" destId="{15277FE3-C63E-496C-AF10-758C28BA5C24}" srcOrd="0" destOrd="0" presId="urn:microsoft.com/office/officeart/2008/layout/HorizontalMultiLevelHierarchy"/>
    <dgm:cxn modelId="{0924E878-B31D-4EB3-9D8F-250AB27CD493}" type="presParOf" srcId="{8408D8D5-A793-4BB3-8CF1-D7ABA101CD0D}" destId="{89681455-4CBE-431C-994B-C48E3E5C8EB9}" srcOrd="3" destOrd="0" presId="urn:microsoft.com/office/officeart/2008/layout/HorizontalMultiLevelHierarchy"/>
    <dgm:cxn modelId="{D081C0D5-C209-4EEF-B8D2-D4E18F1580B5}" type="presParOf" srcId="{89681455-4CBE-431C-994B-C48E3E5C8EB9}" destId="{67255090-4629-4BB8-838E-0ADCBF9C7F7E}" srcOrd="0" destOrd="0" presId="urn:microsoft.com/office/officeart/2008/layout/HorizontalMultiLevelHierarchy"/>
    <dgm:cxn modelId="{D5DAF08D-1991-4E1B-91DF-F15CCD49B4BD}" type="presParOf" srcId="{89681455-4CBE-431C-994B-C48E3E5C8EB9}" destId="{6673BE59-F98E-400B-A3AB-1D5CC4E80AE3}" srcOrd="1" destOrd="0" presId="urn:microsoft.com/office/officeart/2008/layout/HorizontalMultiLevelHierarchy"/>
    <dgm:cxn modelId="{D0FEEDDE-4A03-4A06-BDE1-399063EAD0C3}" type="presParOf" srcId="{10B206FA-2D99-4B85-8764-4ACE3352C94B}" destId="{C0FB8EC1-D244-4B8D-94D6-16FE9AF5A0F9}" srcOrd="2" destOrd="0" presId="urn:microsoft.com/office/officeart/2008/layout/HorizontalMultiLevelHierarchy"/>
    <dgm:cxn modelId="{F032AA01-CD21-467B-8468-8D0837F8A806}" type="presParOf" srcId="{C0FB8EC1-D244-4B8D-94D6-16FE9AF5A0F9}" destId="{EBE2AFB7-9FD3-4C66-A62B-5C454FD6DC8B}" srcOrd="0" destOrd="0" presId="urn:microsoft.com/office/officeart/2008/layout/HorizontalMultiLevelHierarchy"/>
    <dgm:cxn modelId="{836089B1-C334-44BA-B43D-A7EA4D8AAA11}" type="presParOf" srcId="{10B206FA-2D99-4B85-8764-4ACE3352C94B}" destId="{0BCA8519-1FDD-499D-A617-298B6F2B4223}" srcOrd="3" destOrd="0" presId="urn:microsoft.com/office/officeart/2008/layout/HorizontalMultiLevelHierarchy"/>
    <dgm:cxn modelId="{5733322D-5B8C-4CAE-A357-9C1DC57EEB7A}" type="presParOf" srcId="{0BCA8519-1FDD-499D-A617-298B6F2B4223}" destId="{FF99478C-C6C7-437A-B94A-A25613354A49}" srcOrd="0" destOrd="0" presId="urn:microsoft.com/office/officeart/2008/layout/HorizontalMultiLevelHierarchy"/>
    <dgm:cxn modelId="{9A2074F1-9147-4365-93AF-804AB39EF435}" type="presParOf" srcId="{0BCA8519-1FDD-499D-A617-298B6F2B4223}" destId="{00BA08DB-53D3-43BD-AEDD-92D14FEA67DD}" srcOrd="1" destOrd="0" presId="urn:microsoft.com/office/officeart/2008/layout/HorizontalMultiLevelHierarchy"/>
    <dgm:cxn modelId="{8C805299-809F-4F6F-AF67-6B8D7B5C9748}" type="presParOf" srcId="{00BA08DB-53D3-43BD-AEDD-92D14FEA67DD}" destId="{CEE23E3D-5D8B-4676-A7CA-A03F23489730}" srcOrd="0" destOrd="0" presId="urn:microsoft.com/office/officeart/2008/layout/HorizontalMultiLevelHierarchy"/>
    <dgm:cxn modelId="{16A06EFB-FC9A-4366-A911-6247D7959574}" type="presParOf" srcId="{CEE23E3D-5D8B-4676-A7CA-A03F23489730}" destId="{FFA71A25-209A-425C-8A3A-ADA50A08793C}" srcOrd="0" destOrd="0" presId="urn:microsoft.com/office/officeart/2008/layout/HorizontalMultiLevelHierarchy"/>
    <dgm:cxn modelId="{56A77635-25E4-4B67-BC05-9CB3D84EE8DD}" type="presParOf" srcId="{00BA08DB-53D3-43BD-AEDD-92D14FEA67DD}" destId="{63891569-FF02-4F87-8143-7BE7F47F89E2}" srcOrd="1" destOrd="0" presId="urn:microsoft.com/office/officeart/2008/layout/HorizontalMultiLevelHierarchy"/>
    <dgm:cxn modelId="{70D1B324-162E-442A-990C-B4336BD2C29A}" type="presParOf" srcId="{63891569-FF02-4F87-8143-7BE7F47F89E2}" destId="{63540167-8E9A-4BE5-B9A0-6A19B2D51849}" srcOrd="0" destOrd="0" presId="urn:microsoft.com/office/officeart/2008/layout/HorizontalMultiLevelHierarchy"/>
    <dgm:cxn modelId="{9DD9E036-F11B-4419-8673-55C9CCFCFDA3}" type="presParOf" srcId="{63891569-FF02-4F87-8143-7BE7F47F89E2}" destId="{569D0C4B-F908-4F42-8D1C-9833FC811052}" srcOrd="1" destOrd="0" presId="urn:microsoft.com/office/officeart/2008/layout/HorizontalMultiLevelHierarchy"/>
    <dgm:cxn modelId="{D83AF74F-1AB8-41FC-8CF5-D0A2059EBDB1}" type="presParOf" srcId="{00BA08DB-53D3-43BD-AEDD-92D14FEA67DD}" destId="{B42DCFC4-8221-4B9B-8F0D-18EA9D6EAEDA}" srcOrd="2" destOrd="0" presId="urn:microsoft.com/office/officeart/2008/layout/HorizontalMultiLevelHierarchy"/>
    <dgm:cxn modelId="{32E1BE46-D4AA-49EC-9DAD-F6EBCD0D5873}" type="presParOf" srcId="{B42DCFC4-8221-4B9B-8F0D-18EA9D6EAEDA}" destId="{3151C681-A646-4E83-AC88-E210F301CD9F}" srcOrd="0" destOrd="0" presId="urn:microsoft.com/office/officeart/2008/layout/HorizontalMultiLevelHierarchy"/>
    <dgm:cxn modelId="{DD17E579-CD78-404D-804C-947A15ACB247}" type="presParOf" srcId="{00BA08DB-53D3-43BD-AEDD-92D14FEA67DD}" destId="{5112616A-39D9-4D24-AD13-BE974598219A}" srcOrd="3" destOrd="0" presId="urn:microsoft.com/office/officeart/2008/layout/HorizontalMultiLevelHierarchy"/>
    <dgm:cxn modelId="{6E30B57E-FE33-420D-826C-026EFD6BD6B0}" type="presParOf" srcId="{5112616A-39D9-4D24-AD13-BE974598219A}" destId="{C2943B3D-0BA1-4620-BA71-90455A25D501}" srcOrd="0" destOrd="0" presId="urn:microsoft.com/office/officeart/2008/layout/HorizontalMultiLevelHierarchy"/>
    <dgm:cxn modelId="{DDBA937A-96F1-46A4-8741-BD3E919167E4}" type="presParOf" srcId="{5112616A-39D9-4D24-AD13-BE974598219A}" destId="{A297563A-F9F0-419B-9A93-BCC3A22FDE22}" srcOrd="1" destOrd="0" presId="urn:microsoft.com/office/officeart/2008/layout/HorizontalMultiLevelHierarchy"/>
    <dgm:cxn modelId="{27267A49-F9B7-458B-AC14-3F555A557EBE}" type="presParOf" srcId="{00BA08DB-53D3-43BD-AEDD-92D14FEA67DD}" destId="{C344AF4F-89C6-4153-8D46-FF8147A53DA1}" srcOrd="4" destOrd="0" presId="urn:microsoft.com/office/officeart/2008/layout/HorizontalMultiLevelHierarchy"/>
    <dgm:cxn modelId="{74F773F2-0E91-46A2-AE03-0659D4C3057E}" type="presParOf" srcId="{C344AF4F-89C6-4153-8D46-FF8147A53DA1}" destId="{6182250C-47FF-4EED-A2EA-6BF02A122899}" srcOrd="0" destOrd="0" presId="urn:microsoft.com/office/officeart/2008/layout/HorizontalMultiLevelHierarchy"/>
    <dgm:cxn modelId="{7134DFC0-7E94-4453-9A85-451C1E97788E}" type="presParOf" srcId="{00BA08DB-53D3-43BD-AEDD-92D14FEA67DD}" destId="{AF50A860-0B4D-49F9-9411-48C81E9DAE72}" srcOrd="5" destOrd="0" presId="urn:microsoft.com/office/officeart/2008/layout/HorizontalMultiLevelHierarchy"/>
    <dgm:cxn modelId="{42DD586D-9531-46B0-B41F-9FDAB6AA3355}" type="presParOf" srcId="{AF50A860-0B4D-49F9-9411-48C81E9DAE72}" destId="{4ADD0679-75F8-402C-82DC-C0296DC1D604}" srcOrd="0" destOrd="0" presId="urn:microsoft.com/office/officeart/2008/layout/HorizontalMultiLevelHierarchy"/>
    <dgm:cxn modelId="{5390CAE3-30E1-4FD2-8399-3E085481D041}" type="presParOf" srcId="{AF50A860-0B4D-49F9-9411-48C81E9DAE72}" destId="{C4F29AAD-3745-4B2F-9E6D-CB3057DCE336}" srcOrd="1" destOrd="0" presId="urn:microsoft.com/office/officeart/2008/layout/HorizontalMultiLevelHierarchy"/>
    <dgm:cxn modelId="{DC229FE1-F8C8-4FFF-8FAE-B0AE4D5C0562}" type="presParOf" srcId="{00BA08DB-53D3-43BD-AEDD-92D14FEA67DD}" destId="{24603BA3-9210-4382-AB4E-22EF6EB2BEF7}" srcOrd="6" destOrd="0" presId="urn:microsoft.com/office/officeart/2008/layout/HorizontalMultiLevelHierarchy"/>
    <dgm:cxn modelId="{C0740EF2-4C41-4283-B1F0-DF160EEC155C}" type="presParOf" srcId="{24603BA3-9210-4382-AB4E-22EF6EB2BEF7}" destId="{2D4A07AB-3824-430B-9795-58E1CC84E594}" srcOrd="0" destOrd="0" presId="urn:microsoft.com/office/officeart/2008/layout/HorizontalMultiLevelHierarchy"/>
    <dgm:cxn modelId="{5025D6AD-52B3-4C2C-B065-C9351E854117}" type="presParOf" srcId="{00BA08DB-53D3-43BD-AEDD-92D14FEA67DD}" destId="{F77B1936-84A2-4640-A150-E18124E8C044}" srcOrd="7" destOrd="0" presId="urn:microsoft.com/office/officeart/2008/layout/HorizontalMultiLevelHierarchy"/>
    <dgm:cxn modelId="{B1FB84C9-B2F2-4998-9EBE-3FE121CE6236}" type="presParOf" srcId="{F77B1936-84A2-4640-A150-E18124E8C044}" destId="{1F8C94BA-2701-4BBF-9734-F077E94728DD}" srcOrd="0" destOrd="0" presId="urn:microsoft.com/office/officeart/2008/layout/HorizontalMultiLevelHierarchy"/>
    <dgm:cxn modelId="{24EE7993-5EDB-4924-A824-8CA54DEAFA64}" type="presParOf" srcId="{F77B1936-84A2-4640-A150-E18124E8C044}" destId="{653ABB1D-4C02-46A6-A6A8-53952EC3E2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0.18692</cdr:x>
      <cdr:y>0.15225</cdr:y>
    </cdr:from>
    <cdr:to>
      <cdr:x>0.3038</cdr:x>
      <cdr:y>0.29231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92" y="712602"/>
          <a:ext cx="900543" cy="655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847,7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0.42991</cdr:x>
      <cdr:y>0.27692</cdr:y>
    </cdr:from>
    <cdr:to>
      <cdr:x>0.54206</cdr:x>
      <cdr:y>0.36923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12368" y="1296144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688,5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0.71963</cdr:x>
      <cdr:y>0.09071</cdr:y>
    </cdr:from>
    <cdr:to>
      <cdr:x>0.85047</cdr:x>
      <cdr:y>0.16763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544616" y="424570"/>
          <a:ext cx="10081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928,0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0.52336</cdr:x>
      <cdr:y>0.12148</cdr:y>
    </cdr:from>
    <cdr:to>
      <cdr:x>0.72897</cdr:x>
      <cdr:y>0.32148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V="1">
          <a:off x="4032448" y="568586"/>
          <a:ext cx="1584195" cy="936104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0.23364</cdr:x>
      <cdr:y>0.09071</cdr:y>
    </cdr:from>
    <cdr:to>
      <cdr:x>0.4486</cdr:x>
      <cdr:y>0.29071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800200" y="424570"/>
          <a:ext cx="1656184" cy="936104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0.28037</cdr:x>
      <cdr:y>0.03077</cdr:y>
    </cdr:from>
    <cdr:to>
      <cdr:x>0.4112</cdr:x>
      <cdr:y>0.10768</cdr:y>
    </cdr:to>
    <cdr:sp macro="" textlink="">
      <cdr:nvSpPr>
        <cdr:cNvPr id="9" name="TextBox 8"/>
        <cdr:cNvSpPr txBox="1"/>
      </cdr:nvSpPr>
      <cdr:spPr>
        <a:xfrm xmlns:a="http://schemas.openxmlformats.org/drawingml/2006/main" rot="960000">
          <a:off x="2160240" y="144016"/>
          <a:ext cx="1008000" cy="360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-18,8%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0.52295</cdr:x>
      <cdr:y>0.1056</cdr:y>
    </cdr:from>
    <cdr:to>
      <cdr:x>0.66805</cdr:x>
      <cdr:y>0.23856</cdr:y>
    </cdr:to>
    <cdr:sp macro="" textlink="">
      <cdr:nvSpPr>
        <cdr:cNvPr id="10" name="TextBox 9"/>
        <cdr:cNvSpPr txBox="1"/>
      </cdr:nvSpPr>
      <cdr:spPr>
        <a:xfrm xmlns:a="http://schemas.openxmlformats.org/drawingml/2006/main" rot="20075627">
          <a:off x="4029233" y="494285"/>
          <a:ext cx="1117991" cy="6223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+34,8%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0.12015</cdr:x>
      <cdr:y>0.2373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9214" y="331251"/>
          <a:ext cx="648072" cy="285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347,4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0.35248</cdr:x>
      <cdr:y>0.19086</cdr:y>
    </cdr:from>
    <cdr:to>
      <cdr:x>0.66746</cdr:x>
      <cdr:y>0.37778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2513" y="266429"/>
          <a:ext cx="994146" cy="2609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     382,4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0.71333</cdr:x>
      <cdr:y>0.07679</cdr:y>
    </cdr:from>
    <cdr:to>
      <cdr:x>0.91866</cdr:x>
      <cdr:y>0.30548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51422" y="107199"/>
          <a:ext cx="648072" cy="3192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  488</a:t>
          </a:r>
          <a:endParaRPr lang="ru-RU" sz="11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0.11876</cdr:x>
      <cdr:y>0.15737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820" y="219670"/>
          <a:ext cx="652468" cy="397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32,2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0.39253</cdr:x>
      <cdr:y>0.20895</cdr:y>
    </cdr:from>
    <cdr:to>
      <cdr:x>0.57505</cdr:x>
      <cdr:y>0.41529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38912" y="291678"/>
          <a:ext cx="576067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38,9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0.75756</cdr:x>
      <cdr:y>0.26054</cdr:y>
    </cdr:from>
    <cdr:to>
      <cdr:x>0.9629</cdr:x>
      <cdr:y>0.51846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91042" y="363686"/>
          <a:ext cx="64807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88</a:t>
          </a:r>
          <a:r>
            <a:rPr lang="ru-RU" sz="1100" b="1" dirty="0" smtClean="0"/>
            <a:t>,2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0.11876</cdr:x>
      <cdr:y>0.05158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833" y="72008"/>
          <a:ext cx="652454" cy="544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224,7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0.35415</cdr:x>
      <cdr:y>0.20895</cdr:y>
    </cdr:from>
    <cdr:to>
      <cdr:x>0.57505</cdr:x>
      <cdr:y>0.41529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7773" y="291676"/>
          <a:ext cx="697213" cy="288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118</a:t>
          </a:r>
          <a:r>
            <a:rPr lang="ru-RU" sz="1100" b="1" dirty="0" smtClean="0"/>
            <a:t>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0.75756</cdr:x>
      <cdr:y>0.26054</cdr:y>
    </cdr:from>
    <cdr:to>
      <cdr:x>0.9629</cdr:x>
      <cdr:y>0.51846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91042" y="363686"/>
          <a:ext cx="64807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93</a:t>
          </a:r>
          <a:r>
            <a:rPr lang="ru-RU" sz="1100" b="1" dirty="0" smtClean="0"/>
            <a:t>,1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0.11876</cdr:x>
      <cdr:y>0.20634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833" y="288031"/>
          <a:ext cx="652454" cy="328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6,4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0.45187</cdr:x>
      <cdr:y>0.10317</cdr:y>
    </cdr:from>
    <cdr:to>
      <cdr:x>0.63425</cdr:x>
      <cdr:y>0.41529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6194" y="144016"/>
          <a:ext cx="575644" cy="4356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9,7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0.75756</cdr:x>
      <cdr:y>7.16377E-7</cdr:y>
    </cdr:from>
    <cdr:to>
      <cdr:x>0.95379</cdr:x>
      <cdr:y>0.51846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91028" y="1"/>
          <a:ext cx="619343" cy="7237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10,5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0.11876</cdr:x>
      <cdr:y>0.20634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833" y="288031"/>
          <a:ext cx="652454" cy="328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2</a:t>
          </a:r>
          <a:r>
            <a:rPr lang="ru-RU" sz="1100" b="1" dirty="0" smtClean="0"/>
            <a:t>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0.45187</cdr:x>
      <cdr:y>0.10317</cdr:y>
    </cdr:from>
    <cdr:to>
      <cdr:x>0.63425</cdr:x>
      <cdr:y>0.41529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6194" y="144016"/>
          <a:ext cx="575644" cy="4356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3</a:t>
          </a:r>
          <a:r>
            <a:rPr lang="ru-RU" sz="1100" b="1" dirty="0" smtClean="0"/>
            <a:t>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0.75756</cdr:x>
      <cdr:y>7.16377E-7</cdr:y>
    </cdr:from>
    <cdr:to>
      <cdr:x>0.95379</cdr:x>
      <cdr:y>0.51846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91028" y="1"/>
          <a:ext cx="619343" cy="7237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3,2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+39,9%</a:t>
          </a:r>
          <a:br>
            <a:rPr lang="ru-RU" sz="1800" b="1" dirty="0" smtClean="0">
              <a:latin typeface="Times New Roman" pitchFamily="18" charset="0"/>
              <a:cs typeface="Times New Roman" pitchFamily="18" charset="0"/>
            </a:rPr>
          </a:b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+46,9%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0.70042</cdr:x>
      <cdr:y>0.02924</cdr:y>
    </cdr:from>
    <cdr:to>
      <cdr:x>0.82498</cdr:x>
      <cdr:y>0.17071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 flipV="1">
          <a:off x="6291355" y="151607"/>
          <a:ext cx="1118851" cy="73344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0.58453</cdr:x>
      <cdr:y>0.23611</cdr:y>
    </cdr:from>
    <cdr:to>
      <cdr:x>0.68073</cdr:x>
      <cdr:y>0.44444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>
          <a:off x="5250403" y="1224136"/>
          <a:ext cx="864096" cy="108012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0.11342</cdr:x>
      <cdr:y>0.79371</cdr:y>
    </cdr:from>
    <cdr:to>
      <cdr:x>0.16152</cdr:x>
      <cdr:y>0.90713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374328">
          <a:off x="940808" y="4193027"/>
          <a:ext cx="588047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145,5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0.15796</cdr:x>
      <cdr:y>0.79167</cdr:y>
    </cdr:from>
    <cdr:to>
      <cdr:x>0.19195</cdr:x>
      <cdr:y>0.90278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1283464" y="4239815"/>
          <a:ext cx="576064" cy="305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149,2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0.20774</cdr:x>
      <cdr:y>0.77778</cdr:y>
    </cdr:from>
    <cdr:to>
      <cdr:x>0.23981</cdr:x>
      <cdr:y>0.90278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1686007" y="421246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185,4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0.31404</cdr:x>
      <cdr:y>0.81944</cdr:y>
    </cdr:from>
    <cdr:to>
      <cdr:x>0.34611</cdr:x>
      <cdr:y>0.91667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2712809" y="435648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112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0.36006</cdr:x>
      <cdr:y>0.79167</cdr:y>
    </cdr:from>
    <cdr:to>
      <cdr:x>0.39213</cdr:x>
      <cdr:y>0.90972</cdr:y>
    </cdr:to>
    <cdr:sp macro="" textlink="">
      <cdr:nvSpPr>
        <cdr:cNvPr id="28" name="TextBox 27"/>
        <cdr:cNvSpPr txBox="1"/>
      </cdr:nvSpPr>
      <cdr:spPr>
        <a:xfrm xmlns:a="http://schemas.openxmlformats.org/drawingml/2006/main" rot="16200000">
          <a:off x="3072161" y="4266474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162,0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0.40816</cdr:x>
      <cdr:y>0.77778</cdr:y>
    </cdr:from>
    <cdr:to>
      <cdr:x>0.44023</cdr:x>
      <cdr:y>0.89583</cdr:y>
    </cdr:to>
    <cdr:sp macro="" textlink="">
      <cdr:nvSpPr>
        <cdr:cNvPr id="29" name="TextBox 28"/>
        <cdr:cNvSpPr txBox="1"/>
      </cdr:nvSpPr>
      <cdr:spPr>
        <a:xfrm xmlns:a="http://schemas.openxmlformats.org/drawingml/2006/main" rot="16200000">
          <a:off x="3504209" y="4194466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158,9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0.51238</cdr:x>
      <cdr:y>0.54167</cdr:y>
    </cdr:from>
    <cdr:to>
      <cdr:x>0.55246</cdr:x>
      <cdr:y>0.68056</cdr:y>
    </cdr:to>
    <cdr:sp macro="" textlink="">
      <cdr:nvSpPr>
        <cdr:cNvPr id="30" name="TextBox 29"/>
        <cdr:cNvSpPr txBox="1"/>
      </cdr:nvSpPr>
      <cdr:spPr>
        <a:xfrm xmlns:a="http://schemas.openxmlformats.org/drawingml/2006/main" rot="16200000">
          <a:off x="4422311" y="2988332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590,2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0.56048</cdr:x>
      <cdr:y>0.625</cdr:y>
    </cdr:from>
    <cdr:to>
      <cdr:x>0.59254</cdr:x>
      <cdr:y>0.75</cdr:y>
    </cdr:to>
    <cdr:sp macro="" textlink="">
      <cdr:nvSpPr>
        <cdr:cNvPr id="31" name="TextBox 30"/>
        <cdr:cNvSpPr txBox="1"/>
      </cdr:nvSpPr>
      <cdr:spPr>
        <a:xfrm xmlns:a="http://schemas.openxmlformats.org/drawingml/2006/main" rot="16200000">
          <a:off x="4854359" y="3420380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377,3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0.60858</cdr:x>
      <cdr:y>0.65278</cdr:y>
    </cdr:from>
    <cdr:to>
      <cdr:x>0.64064</cdr:x>
      <cdr:y>0.79167</cdr:y>
    </cdr:to>
    <cdr:sp macro="" textlink="">
      <cdr:nvSpPr>
        <cdr:cNvPr id="32" name="TextBox 31"/>
        <cdr:cNvSpPr txBox="1"/>
      </cdr:nvSpPr>
      <cdr:spPr>
        <a:xfrm xmlns:a="http://schemas.openxmlformats.org/drawingml/2006/main" rot="16200000">
          <a:off x="5250403" y="3600400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583,7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0.71279</cdr:x>
      <cdr:y>0.40278</cdr:y>
    </cdr:from>
    <cdr:to>
      <cdr:x>0.74486</cdr:x>
      <cdr:y>0.52778</cdr:y>
    </cdr:to>
    <cdr:sp macro="" textlink="">
      <cdr:nvSpPr>
        <cdr:cNvPr id="33" name="TextBox 32"/>
        <cdr:cNvSpPr txBox="1"/>
      </cdr:nvSpPr>
      <cdr:spPr>
        <a:xfrm xmlns:a="http://schemas.openxmlformats.org/drawingml/2006/main" rot="16200000">
          <a:off x="6222511" y="226825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847,7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0.76089</cdr:x>
      <cdr:y>0.51389</cdr:y>
    </cdr:from>
    <cdr:to>
      <cdr:x>0.79296</cdr:x>
      <cdr:y>0.625</cdr:y>
    </cdr:to>
    <cdr:sp macro="" textlink="">
      <cdr:nvSpPr>
        <cdr:cNvPr id="34" name="TextBox 33"/>
        <cdr:cNvSpPr txBox="1"/>
      </cdr:nvSpPr>
      <cdr:spPr>
        <a:xfrm xmlns:a="http://schemas.openxmlformats.org/drawingml/2006/main" rot="16200000">
          <a:off x="6690563" y="2808312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688,5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0.80098</cdr:x>
      <cdr:y>0.58333</cdr:y>
    </cdr:from>
    <cdr:to>
      <cdr:x>0.83304</cdr:x>
      <cdr:y>0.70833</cdr:y>
    </cdr:to>
    <cdr:sp macro="" textlink="">
      <cdr:nvSpPr>
        <cdr:cNvPr id="35" name="TextBox 34"/>
        <cdr:cNvSpPr txBox="1"/>
      </cdr:nvSpPr>
      <cdr:spPr>
        <a:xfrm xmlns:a="http://schemas.openxmlformats.org/drawingml/2006/main" rot="16200000">
          <a:off x="7014599" y="320435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928,0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0.62115</cdr:x>
      <cdr:y>0.20976</cdr:y>
    </cdr:from>
    <cdr:to>
      <cdr:x>0.66123</cdr:x>
      <cdr:y>0.39032</cdr:y>
    </cdr:to>
    <cdr:sp macro="" textlink="">
      <cdr:nvSpPr>
        <cdr:cNvPr id="36" name="TextBox 35"/>
        <cdr:cNvSpPr txBox="1"/>
      </cdr:nvSpPr>
      <cdr:spPr>
        <a:xfrm xmlns:a="http://schemas.openxmlformats.org/drawingml/2006/main" rot="3025572">
          <a:off x="5291302" y="1375563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-6,5%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0.65965</cdr:x>
      <cdr:y>0.03112</cdr:y>
    </cdr:from>
    <cdr:to>
      <cdr:x>0.78096</cdr:x>
      <cdr:y>0.11343</cdr:y>
    </cdr:to>
    <cdr:sp macro="" textlink="">
      <cdr:nvSpPr>
        <cdr:cNvPr id="37" name="TextBox 36"/>
        <cdr:cNvSpPr txBox="1"/>
      </cdr:nvSpPr>
      <cdr:spPr>
        <a:xfrm xmlns:a="http://schemas.openxmlformats.org/drawingml/2006/main" rot="19547608">
          <a:off x="5925140" y="161358"/>
          <a:ext cx="1089659" cy="426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+80,3%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0.48861</cdr:x>
      <cdr:y>0.51348</cdr:y>
    </cdr:from>
    <cdr:to>
      <cdr:x>0.72774</cdr:x>
      <cdr:y>0.67062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16508" y="2674364"/>
          <a:ext cx="2014655" cy="818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НДФЛ 144,2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77,8%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0.03089</cdr:x>
      <cdr:y>0.08571</cdr:y>
    </cdr:from>
    <cdr:to>
      <cdr:x>0.44565</cdr:x>
      <cdr:y>0.27143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4636" y="432048"/>
          <a:ext cx="274769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Налоги на имущество 8,6  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4,6%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0.51812</cdr:x>
      <cdr:y>0.07954</cdr:y>
    </cdr:from>
    <cdr:to>
      <cdr:x>0.96378</cdr:x>
      <cdr:y>0.2224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32431" y="400940"/>
          <a:ext cx="295232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Государственная пошлина 3,2 </a:t>
          </a:r>
        </a:p>
        <a:p xmlns:a="http://schemas.openxmlformats.org/drawingml/2006/main">
          <a:pPr algn="ctr"/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1,7%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0.48211</cdr:x>
      <cdr:y>0.19594</cdr:y>
    </cdr:from>
    <cdr:to>
      <cdr:x>0.63396</cdr:x>
      <cdr:y>0.22161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61758" y="1020493"/>
          <a:ext cx="1279326" cy="133732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0.3775</cdr:x>
      <cdr:y>0.51348</cdr:y>
    </cdr:from>
    <cdr:to>
      <cdr:x>0.72774</cdr:x>
      <cdr:y>0.71094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80403" y="2674364"/>
          <a:ext cx="2950761" cy="1028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  126,5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79,6%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0.22054</cdr:x>
      <cdr:y>0.08571</cdr:y>
    </cdr:from>
    <cdr:to>
      <cdr:x>0.44565</cdr:x>
      <cdr:y>0.27143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995" y="446404"/>
          <a:ext cx="1896577" cy="967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Штрафы 3,6  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2,2%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0.51812</cdr:x>
      <cdr:y>0.07954</cdr:y>
    </cdr:from>
    <cdr:to>
      <cdr:x>0.96378</cdr:x>
      <cdr:y>0.2224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32431" y="400940"/>
          <a:ext cx="295232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Прочие неналоговые доходы  18,1 11,4%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0.48211</cdr:x>
      <cdr:y>0.19594</cdr:y>
    </cdr:from>
    <cdr:to>
      <cdr:x>0.63396</cdr:x>
      <cdr:y>0.22161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61758" y="1020493"/>
          <a:ext cx="1279326" cy="13373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0.15528</cdr:x>
      <cdr:y>0.3614</cdr:y>
    </cdr:from>
    <cdr:to>
      <cdr:x>0.26381</cdr:x>
      <cdr:y>0.53696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308195" y="1882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0.14124</cdr:x>
      <cdr:y>0.41802</cdr:y>
    </cdr:from>
    <cdr:to>
      <cdr:x>0.27663</cdr:x>
      <cdr:y>0.87001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8934" y="1656184"/>
          <a:ext cx="1080120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0.14124</cdr:x>
      <cdr:y>0.59887</cdr:y>
    </cdr:from>
    <cdr:to>
      <cdr:x>0.21356</cdr:x>
      <cdr:y>0.81594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984918" y="2520280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847,7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0.23133</cdr:x>
      <cdr:y>0.7435</cdr:y>
    </cdr:from>
    <cdr:to>
      <cdr:x>0.24935</cdr:x>
      <cdr:y>0.75475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49014" y="2952328"/>
          <a:ext cx="14401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0.20456</cdr:x>
      <cdr:y>0.61679</cdr:y>
    </cdr:from>
    <cdr:to>
      <cdr:x>0.28564</cdr:x>
      <cdr:y>0.88812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16641" y="2663925"/>
          <a:ext cx="1080835" cy="64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700"/>
            </a:lnSpc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590,2</a:t>
          </a:r>
        </a:p>
        <a:p xmlns:a="http://schemas.openxmlformats.org/drawingml/2006/main">
          <a:pPr>
            <a:lnSpc>
              <a:spcPts val="17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69,6%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0.37573</cdr:x>
      <cdr:y>0.63509</cdr:y>
    </cdr:from>
    <cdr:to>
      <cdr:x>0.43879</cdr:x>
      <cdr:y>0.8431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839124" y="2682298"/>
          <a:ext cx="82809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688,5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0.43973</cdr:x>
      <cdr:y>0.66201</cdr:y>
    </cdr:from>
    <cdr:to>
      <cdr:x>0.53883</cdr:x>
      <cdr:y>0.87882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384531" y="2495220"/>
          <a:ext cx="810214" cy="767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377,3</a:t>
          </a:r>
        </a:p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54,8%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0.60996</cdr:x>
      <cdr:y>0.61698</cdr:y>
    </cdr:from>
    <cdr:to>
      <cdr:x>0.68203</cdr:x>
      <cdr:y>0.8338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729334" y="2592288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928,0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0.67474</cdr:x>
      <cdr:y>0.5588</cdr:y>
    </cdr:from>
    <cdr:to>
      <cdr:x>0.76473</cdr:x>
      <cdr:y>0.84805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5034164" y="2280187"/>
          <a:ext cx="1080920" cy="697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4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583,7</a:t>
          </a:r>
        </a:p>
        <a:p xmlns:a="http://schemas.openxmlformats.org/drawingml/2006/main">
          <a:pPr>
            <a:lnSpc>
              <a:spcPts val="13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62,9%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</cdr:y>
    </cdr:from>
    <cdr:to>
      <cdr:x>0.3053</cdr:x>
      <cdr:y>0.825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1771397"/>
          <a:ext cx="854422" cy="6642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0.73171</cdr:x>
      <cdr:y>0.2</cdr:y>
    </cdr:from>
    <cdr:to>
      <cdr:x>0.9878</cdr:x>
      <cdr:y>0.475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134078" y="576064"/>
          <a:ext cx="746927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3.47184E-7</cdr:x>
      <cdr:y>0.1</cdr:y>
    </cdr:from>
    <cdr:to>
      <cdr:x>0.26148</cdr:x>
      <cdr:y>0.33382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" y="324036"/>
          <a:ext cx="753145" cy="757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0.64201</cdr:x>
      <cdr:y>0</cdr:y>
    </cdr:from>
    <cdr:to>
      <cdr:x>1</cdr:x>
      <cdr:y>0.2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872457" y="0"/>
          <a:ext cx="104411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0.5309</cdr:x>
      <cdr:y>0.075</cdr:y>
    </cdr:from>
    <cdr:to>
      <cdr:x>1</cdr:x>
      <cdr:y>0.2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56433" y="21602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0.50328</cdr:x>
      <cdr:y>0.04944</cdr:y>
    </cdr:from>
    <cdr:to>
      <cdr:x>0.65782</cdr:x>
      <cdr:y>0.2364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3283203" y="239710"/>
          <a:ext cx="1008112" cy="9063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28,5</a:t>
          </a:r>
        </a:p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4,9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%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0.12015</cdr:x>
      <cdr:y>0.2373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9214" y="331251"/>
          <a:ext cx="648072" cy="285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87,5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0.43601</cdr:x>
      <cdr:y>0.2373</cdr:y>
    </cdr:from>
    <cdr:to>
      <cdr:x>0.59571</cdr:x>
      <cdr:y>0.37365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76149" y="331251"/>
          <a:ext cx="504056" cy="1903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0.71333</cdr:x>
      <cdr:y>0.07679</cdr:y>
    </cdr:from>
    <cdr:to>
      <cdr:x>0.91866</cdr:x>
      <cdr:y>0.30548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51422" y="107199"/>
          <a:ext cx="648072" cy="3192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93,8</a:t>
          </a:r>
          <a:endParaRPr lang="ru-RU" sz="11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0.12015</cdr:x>
      <cdr:y>0.2373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9214" y="331251"/>
          <a:ext cx="648072" cy="285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0.43601</cdr:x>
      <cdr:y>0.2373</cdr:y>
    </cdr:from>
    <cdr:to>
      <cdr:x>0.59571</cdr:x>
      <cdr:y>0.37365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76149" y="331251"/>
          <a:ext cx="504056" cy="1903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0.71333</cdr:x>
      <cdr:y>0.07679</cdr:y>
    </cdr:from>
    <cdr:to>
      <cdr:x>0.91866</cdr:x>
      <cdr:y>0.30548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51422" y="107199"/>
          <a:ext cx="648072" cy="3192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4,9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0.11876</cdr:x>
      <cdr:y>0.15737</cdr:y>
    </cdr:from>
    <cdr:to>
      <cdr:x>0.32548</cdr:x>
      <cdr:y>0.44183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4820" y="219670"/>
          <a:ext cx="652468" cy="397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52,8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0.39253</cdr:x>
      <cdr:y>0.36371</cdr:y>
    </cdr:from>
    <cdr:to>
      <cdr:x>0.57505</cdr:x>
      <cdr:y>0.62174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38915" y="507702"/>
          <a:ext cx="576065" cy="3601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70,9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0.74094</cdr:x>
      <cdr:y>0.15737</cdr:y>
    </cdr:from>
    <cdr:to>
      <cdr:x>0.91866</cdr:x>
      <cdr:y>0.41529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38582" y="219670"/>
          <a:ext cx="56091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51,0</a:t>
          </a:r>
        </a:p>
        <a:p xmlns:a="http://schemas.openxmlformats.org/drawingml/2006/main">
          <a:endParaRPr lang="ru-RU" sz="11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095413D-6950-4C68-8069-C7B5D10A42F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74FA04E-EDF4-4D92-B9F1-5519D89AB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742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4FA04E-EDF4-4D92-B9F1-5519D89ABE0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6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372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79B48-EFA2-4AAF-867A-3CB0A464F7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923E-1B28-4491-BF80-24056DF5885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D1EAE-E3F8-4272-939A-A42FE4442F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6949-3508-4376-92E9-AFFC5F8D1A3B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39CC6-EEC3-4135-84F8-9D6FB0340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23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070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9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048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12084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914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9277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635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715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0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852A4-6674-488B-8A81-237FF0650C1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35C5-F0B6-4E8B-B937-2C7347CDA9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9885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245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47224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619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620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648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86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092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587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192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0AC1F5-3D8A-43BB-8E49-F39DD041A1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3711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7398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2697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3973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7858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623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81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1200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7369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2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2CC5CA-4F06-43F3-BD69-3372ED0D4E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89073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4411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6674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05F7-C240-445B-A70B-F7F34392E53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22C30-7A64-47A6-8F80-B2752A2331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92622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9C182-963E-4C1E-B2C4-FE7D1CBCC06E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F913D-E096-429A-B8DD-80FB2D141A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415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E106-AADF-41A9-A487-1266660661A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88C7B-BA87-4A08-9318-AEBED63318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73152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3BD95-97DE-462E-9BDD-67373E2F07CC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F4EE-95D7-4CA0-8048-04B095C1B4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4536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A9D57-0566-4962-8B71-036144AC142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D32C8-3AD4-4250-9AE4-F4090CD77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41544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02BE-1444-42C7-ADC5-8F62C402667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B031B-5C49-4182-89AE-28A0AC4CB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22248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738A-A1B7-42DC-9021-AD76B60B92A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104E6-0414-4CB2-B660-245D4C3B73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545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5F2A04-65AC-418C-ACFB-43CE4A52F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7C45F-BBE7-46BC-9F8F-3BF7F98DBCA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8191E-5EAC-46E2-AD5B-94A052BDEE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7625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408C9-784B-4E9E-83BE-40CDB282834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27B7-231A-4968-A90F-1168834754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8075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A7EE-FD0A-4C63-BDE9-5AD35E6A771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55349-8C11-4A50-9C99-347257D538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592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A875-901E-4DFC-85CF-110A1AC51F2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A12B-A755-4C52-9C59-5C09A6821A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767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BA7C1B-B5E0-4045-BEC7-775889DAF1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D9597A-307E-42B9-BA92-FCFF62CDB3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3E21C0-3EC9-4C02-8EA8-A519FAE34A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BAE88F-16D1-4FEF-89C5-162FE8F34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4CCE69-3D22-4A4C-BD86-8131928D25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20F1-103A-4DA2-B93B-472CFDD4767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44DD1-D5FB-450A-BF6A-87D25A353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952A47-799F-4A9A-9190-1105A4A50D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EE23AD-3688-4251-B290-DE45CE8624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704E35-E738-4ABB-A97D-F5B96560F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05412D-8CC7-4562-8229-C13DB7B75E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3CD5F1-FE5B-460B-BD78-60F5250459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662651-6CE4-4778-8C7A-92F8CBF35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4F9E7F-2B31-4078-B1AB-0645F808E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DD235A-25AD-494E-ACB3-98395AB8A8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B83FB4-F97B-4A32-A3E4-B35B108C4C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2B77E2-BBA9-412E-B865-624818255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CA3B-1C7F-43B4-A2F8-DC0E7324209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6E2A-6590-4877-AA7E-B2E3D67633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3A4E5B-0D31-4B25-8CC3-53096F8227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DBB8E-DEE4-4277-8D74-8EFF0B34A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B3563C-F372-4830-B260-CEC736CCB3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46904E-B3BE-43DE-8DE6-0FCCFAA209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E479-20E9-4DC8-B505-30C3D26FA56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5862-E1D6-4CA4-BAF3-6A300C61A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D63F-9279-44B5-A165-FC085DCDBD7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E069D-F650-43A1-A548-2E39F67920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BC924-525C-4E19-AA2A-13A970319FB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D3A97-EFA2-4BB1-B714-8923AB8A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CBBB-EBE6-4602-BBFC-955AE6DCB8D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0419-7F2C-41DC-A388-EB9A01C221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3E55C-F247-4880-9732-D084422DDE0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1086-13C3-45EE-B7F8-845F1EF058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B3CD8-51FD-4135-ACB1-FA5680F6AF5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FD2FD-ADE9-4103-8988-E8A7977F3D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DCCE-EFD9-41D9-8F8B-6B21B12BF90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146C-4456-44B2-BCDD-E3CF40E25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5E6DD-B370-4B06-BB17-A7C59D55397C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EDDF-B2E3-4E3C-9DF5-4CC97E3F9F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7E6DD-E7D0-42AE-96E8-944FD880C7C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62313-9EFF-43A8-9829-5F238967E1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5AB4-FD9F-472D-A682-A0DA653405F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F5DC-F80B-4101-B1D4-B09A59A6B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00BD-2CF9-40F8-B47F-89C04C13699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D77F4-163C-4A82-8118-EA599E994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6FD5D-AEAA-4936-B269-3BB9FBE21C4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B1D9-294C-4241-812E-5C92B94D1A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0AC92-A89E-407C-ADB8-227FE5419DA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74CD-AA50-4A06-933F-B1B0CB9C6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FA2F-11C5-4FF0-861C-37BA4CAE692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77902-38A6-4F3C-BDB2-4EB207203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C160-09DE-4014-B809-E98F75BB23B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866A2-1152-48E5-BFAC-3F165674A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0ADF-1C9B-4DB0-9625-44A6D7D8670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4F3-2918-4C77-9781-0BED3CDEF2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AFEF-5FC1-4BDC-A9B6-73B0B486187B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5866-5B6A-4698-B2B4-0C804F35D5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7001-AED2-455C-A174-3D18950B6EFE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B0901-CBD8-4F4B-AB3C-F9D4F4F801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68AB-C16D-4AB4-8086-4FB45166CF2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AF989-B90C-432D-B013-7B5F100D1D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B5B5-B890-48D6-B03E-522B1126E46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5FAC-9179-4DD0-B43C-5881C30767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44361-A7C6-459B-B3D1-FBF7975CE1C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9439-40CB-4DA3-A2F1-C049CA08E6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96C1-7D6F-4141-B254-2A3DBC7DB17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8D6E-76C7-44EF-AFF8-AA387557E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C85E9-2D83-464F-95BA-27E8C1E6FE7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3C4E-D071-4F4B-917A-F4D810FFDD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4CC3-2B89-4DBB-8D08-DB6F2ED0240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C4A7B-0A29-4E07-80E6-92C63C91D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4DDBB-0AE9-4836-8344-79238CD7366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E18E-BABF-4565-8616-56EC177F4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53504-7A20-4328-9ED0-443F24D7F4C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1CF0-65A8-4D64-94AB-56679E2B6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2C57C-75A7-4B21-8B9A-AD26B1C6E47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CE49-2A38-438B-8933-7BFF0CC1E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B5B2-3D51-46CC-BCAC-E78719C4FF0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CFB3A-25E2-47C0-9FF7-4A459E0CD8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EAB0-3991-4FE1-BA7C-CF1B14941AD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2CFC1-EE2A-45F3-9601-1144F2B1AD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B3B0-F440-4869-9F9A-4B9B29AACB6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1F42-E2E8-46FD-AE9F-62F87AA6C2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AC8D-FDC8-49BF-AAE5-E96A794C93E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046F4-F793-4DD1-A0CB-6B68E0572D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10EC7-E7C4-45F4-BCB4-DD397876BA5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4FB58-5B01-4258-8CA3-FCA0D659F1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3F62A-3231-4B27-ADA6-FA15376AE48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D8B9-C9C6-489C-92A3-86843605E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EEA73-186C-40A3-B68C-F1C1CF8F9B5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FD217-82A1-466E-87EA-FBFC9B46FD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619E-B968-420B-880D-B04F87AD913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A160-77B0-4146-8531-8BD9F917A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29322-1E6C-4092-817E-A20B71D4CA8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0DF4-0761-4E9A-936D-0ACEDB52A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1425-17B4-4018-BB0B-20ABC586AA9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3FC1-0B22-492A-8D95-CD89CB3407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EBFD1-B70D-4809-BF59-5C41B568DA8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D656-4407-4F8D-ACE8-2B331B24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1015-BE96-4C0D-8667-E296048B50AE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2F9BB-48F5-449D-9E54-B18A0390FF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12BB-AAE8-4B13-B139-B5243825DB2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8C67-B75C-4C8A-8F44-E238A39406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58B8-9F25-422C-AA00-99C15A8B8F0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B8152-4AAA-44BF-8455-0E44D288C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8F1D5-620A-4758-85BD-C6ADCB1FF19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36A0-F6C6-4746-91FE-D0ADCA1014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E118D-E56D-44ED-94F5-D7A0DB81DC2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4058-985A-451C-BF40-9821EC47D8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B6455-BDA2-4CEA-8BB9-928A4F3AF47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16C9-0255-42AE-AFAF-0631688BC9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271F-53BE-4397-A3F7-D78EA3C8BF8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1961-5B94-4A53-904F-FCEA2A171C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FDC78-4D56-424B-B1D5-011A3B7EF5F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798FA-69DB-43FF-84C5-E4DEF5C60E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52FC-BB3F-4742-9E4F-08C0E916AA0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65830-300A-4669-AECD-14D3769F7C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770B2-BF8F-4ECD-A0F6-63D20712722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0F9D-0384-4764-A182-01B8489AE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8E0EB-F4D4-439E-BA1B-D94352907F2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451F-3651-4E43-B167-07D430CA5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B39E-7107-4411-B619-9251A2F5AB4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54FC-8AC6-4921-A531-9D55D44C40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D3C0-27A8-4C4D-A860-F24E0A51E10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34605-073C-4642-83F8-EBDCE6F0A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0479F-CF23-4999-A011-229DCD6A825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C85F-1B88-496B-A767-1D0B001FB6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792B0-71BE-4A5B-9CBD-209213089CC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C4D7-133F-4B57-AB5E-C6B3EE5DB7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28BBA-D9A0-42DC-A4D9-AC124FE8CD4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B04F-3FC3-40FA-8CC2-52901AE55A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DA219-9484-4678-8347-C9851B892E35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6E13B-75B1-41BF-B0D3-2C62B2E27B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E071-042A-4D19-B331-999FD2AF5C8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736C-8AE5-478B-A301-4F0BD2E75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F9457-6C9A-4483-BBD0-61C8EE85401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4323-1161-4B52-A570-3C269D54C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0234-68EB-4CBA-ADAD-5400DBB1F779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3AD6-CE1B-4FF5-98C0-0A3A41EF4C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BC7F2-F584-459D-B2AA-2A99F4402592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0486-A44C-4B39-86AE-BCC1BC80D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14A6-9C05-431E-96AA-5A40506613B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BAF36-B393-452D-83FB-2FEB55E02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2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4336-05CD-48EC-9165-E2F3FD10A61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F75EF-325D-423B-8BAF-00BE719BB0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257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3899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1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258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809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745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905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24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754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024CBC-C3D1-4A8B-BF8A-4543290BB804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41AC0-8D6E-4D2D-B547-577C07B70C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8" r:id="rId2"/>
    <p:sldLayoutId id="2147483787" r:id="rId3"/>
    <p:sldLayoutId id="2147483786" r:id="rId4"/>
    <p:sldLayoutId id="2147483785" r:id="rId5"/>
    <p:sldLayoutId id="2147483784" r:id="rId6"/>
    <p:sldLayoutId id="2147483783" r:id="rId7"/>
    <p:sldLayoutId id="2147483782" r:id="rId8"/>
    <p:sldLayoutId id="2147483781" r:id="rId9"/>
    <p:sldLayoutId id="2147483780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326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867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002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47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CC10081-E90E-4F99-B1C0-577E5E56B38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D272FF6-B06B-4F46-B40E-555C2ABADC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04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95FF660-54F5-43AD-BB44-204D8E40B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8D53628-7ED0-4CEC-AD87-C8B5E5B9D4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DDABA41-6D58-4DCE-9ABF-DFD4E1C8049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C92E8CC-6347-41EE-8FCA-E68C6CF69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F414B8-5C07-4E72-96AB-BDE3CF4274C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8BC8C60-73C4-4559-8484-0B87240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54A09BF-39A9-4EA2-A66B-B25B059D7181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AF0A752-3EFC-495A-A21A-CCD5784DD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3" r:id="rId2"/>
    <p:sldLayoutId id="2147483842" r:id="rId3"/>
    <p:sldLayoutId id="2147483841" r:id="rId4"/>
    <p:sldLayoutId id="2147483840" r:id="rId5"/>
    <p:sldLayoutId id="2147483839" r:id="rId6"/>
    <p:sldLayoutId id="2147483838" r:id="rId7"/>
    <p:sldLayoutId id="2147483837" r:id="rId8"/>
    <p:sldLayoutId id="2147483836" r:id="rId9"/>
    <p:sldLayoutId id="2147483835" r:id="rId10"/>
    <p:sldLayoutId id="21474838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E1E0C9C-9284-4500-9475-7C03EF8E474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D3FAD90-B287-49B0-B3CA-ED12D51DCE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4" r:id="rId2"/>
    <p:sldLayoutId id="2147483853" r:id="rId3"/>
    <p:sldLayoutId id="2147483852" r:id="rId4"/>
    <p:sldLayoutId id="2147483851" r:id="rId5"/>
    <p:sldLayoutId id="2147483850" r:id="rId6"/>
    <p:sldLayoutId id="2147483849" r:id="rId7"/>
    <p:sldLayoutId id="2147483848" r:id="rId8"/>
    <p:sldLayoutId id="2147483847" r:id="rId9"/>
    <p:sldLayoutId id="2147483846" r:id="rId10"/>
    <p:sldLayoutId id="214748384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16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622ECE8-4ACE-4E86-B513-FF5FC076D50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E29BD0D-755E-4154-974D-2CB972AF2B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5" r:id="rId2"/>
    <p:sldLayoutId id="2147483864" r:id="rId3"/>
    <p:sldLayoutId id="2147483863" r:id="rId4"/>
    <p:sldLayoutId id="2147483862" r:id="rId5"/>
    <p:sldLayoutId id="2147483861" r:id="rId6"/>
    <p:sldLayoutId id="2147483860" r:id="rId7"/>
    <p:sldLayoutId id="2147483859" r:id="rId8"/>
    <p:sldLayoutId id="2147483858" r:id="rId9"/>
    <p:sldLayoutId id="2147483857" r:id="rId10"/>
    <p:sldLayoutId id="214748385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23.06.2020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841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8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emf"/><Relationship Id="rId4" Type="http://schemas.openxmlformats.org/officeDocument/2006/relationships/oleObject" Target="../embeddings/_____Microsoft_Excel_97-20031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chart" Target="../charts/chart1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3.png"/><Relationship Id="rId7" Type="http://schemas.openxmlformats.org/officeDocument/2006/relationships/oleObject" Target="../embeddings/_____Microsoft_Excel_97-20032.xls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chart" Target="../charts/chart12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4.png"/><Relationship Id="rId9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chart" Target="../charts/chart14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6.xml"/><Relationship Id="rId5" Type="http://schemas.openxmlformats.org/officeDocument/2006/relationships/image" Target="../media/image46.png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14.png"/><Relationship Id="rId5" Type="http://schemas.openxmlformats.org/officeDocument/2006/relationships/chart" Target="../charts/char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4.png"/><Relationship Id="rId5" Type="http://schemas.openxmlformats.org/officeDocument/2006/relationships/chart" Target="../charts/char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67400" y="22225"/>
            <a:ext cx="3276600" cy="9588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Управление финансов администрации города Судака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276475"/>
            <a:ext cx="8785225" cy="25209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городской округ Судак Республики Крым за 2019 год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1" name="Picture 2" descr="C:\Users\Пользователь\Desktop\Презентация\Russian_COA_of_Sudak_(201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366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014"/>
            <a:ext cx="2837375" cy="16837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053015"/>
            <a:ext cx="3096344" cy="16769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053013"/>
            <a:ext cx="3203848" cy="168374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73375" y="5492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179515"/>
              </p:ext>
            </p:extLst>
          </p:nvPr>
        </p:nvGraphicFramePr>
        <p:xfrm>
          <a:off x="1074073" y="1916832"/>
          <a:ext cx="7745413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1078" name="TextBox 17"/>
          <p:cNvSpPr txBox="1">
            <a:spLocks noChangeArrowheads="1"/>
          </p:cNvSpPr>
          <p:nvPr/>
        </p:nvSpPr>
        <p:spPr bwMode="auto">
          <a:xfrm>
            <a:off x="468313" y="881063"/>
            <a:ext cx="8351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Соотношение безвозмездных поступлений от других бюджетов бюджетной системы РФ к общей сумме доходов в бюджет МО ГО Судак                        млн.руб/%</a:t>
            </a:r>
          </a:p>
        </p:txBody>
      </p:sp>
      <p:pic>
        <p:nvPicPr>
          <p:cNvPr id="131079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6475" y="4795838"/>
            <a:ext cx="30734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10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4000"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2071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52750" y="836613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763616230"/>
              </p:ext>
            </p:extLst>
          </p:nvPr>
        </p:nvGraphicFramePr>
        <p:xfrm>
          <a:off x="64661" y="1677122"/>
          <a:ext cx="6307539" cy="434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389655" y="1959124"/>
            <a:ext cx="22860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89655" y="3239222"/>
            <a:ext cx="228600" cy="2286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89655" y="4271392"/>
            <a:ext cx="228600" cy="2286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2108" name="TextBox 26"/>
          <p:cNvSpPr txBox="1">
            <a:spLocks noChangeArrowheads="1"/>
          </p:cNvSpPr>
          <p:nvPr/>
        </p:nvSpPr>
        <p:spPr bwMode="auto">
          <a:xfrm>
            <a:off x="6618255" y="1844824"/>
            <a:ext cx="227333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Субвенции –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(на финансирование передаваемых полномочий, социальные выплаты гражданам) </a:t>
            </a: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09" name="TextBox 27"/>
          <p:cNvSpPr txBox="1">
            <a:spLocks noChangeArrowheads="1"/>
          </p:cNvSpPr>
          <p:nvPr/>
        </p:nvSpPr>
        <p:spPr bwMode="auto">
          <a:xfrm>
            <a:off x="6668837" y="3165848"/>
            <a:ext cx="22956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Субсидии – (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софинансирование капитальных вложений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11" name="TextBox 29"/>
          <p:cNvSpPr txBox="1">
            <a:spLocks noChangeArrowheads="1"/>
          </p:cNvSpPr>
          <p:nvPr/>
        </p:nvSpPr>
        <p:spPr bwMode="auto">
          <a:xfrm>
            <a:off x="6668837" y="4216414"/>
            <a:ext cx="229565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Дотации – (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выравнивание бюджетной обеспеченности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 поддержку мер по обеспечению сбалансированности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бюджетов)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32112" name="TextBox 31"/>
          <p:cNvSpPr txBox="1">
            <a:spLocks noChangeArrowheads="1"/>
          </p:cNvSpPr>
          <p:nvPr/>
        </p:nvSpPr>
        <p:spPr bwMode="auto">
          <a:xfrm>
            <a:off x="250825" y="857250"/>
            <a:ext cx="8640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Доля отдельных видов межбюджетных трансфертов  от общей суммы безвозмездных поступлений от других бюджетов бюджетной системы РФ                                 млн.руб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/%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900113" y="3353522"/>
            <a:ext cx="0" cy="3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8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9F5F4"/>
              </a:clrFrom>
              <a:clrTo>
                <a:srgbClr val="F9F5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3575" y="5014913"/>
            <a:ext cx="2222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7651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250825" y="908050"/>
            <a:ext cx="172878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бюджета-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орган государственной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власти (местного самоуправления),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 участвует в процессе составления проекта бюджета и кассового плана в части доходов, формирует и представляет бюджетную отчетность по исполнению бюджета и кассового плана, а также имеет в своем ведении администраторов доходов или является администратором доходов.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887054965"/>
              </p:ext>
            </p:extLst>
          </p:nvPr>
        </p:nvGraphicFramePr>
        <p:xfrm>
          <a:off x="1979612" y="1414073"/>
          <a:ext cx="6711897" cy="4103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3128" name="TextBox 4"/>
          <p:cNvSpPr txBox="1">
            <a:spLocks noChangeArrowheads="1"/>
          </p:cNvSpPr>
          <p:nvPr/>
        </p:nvSpPr>
        <p:spPr bwMode="auto">
          <a:xfrm>
            <a:off x="7740650" y="738188"/>
            <a:ext cx="1403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млн.руб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/%</a:t>
            </a:r>
          </a:p>
        </p:txBody>
      </p:sp>
      <p:sp>
        <p:nvSpPr>
          <p:cNvPr id="133129" name="TextBox 6"/>
          <p:cNvSpPr txBox="1">
            <a:spLocks noChangeArrowheads="1"/>
          </p:cNvSpPr>
          <p:nvPr/>
        </p:nvSpPr>
        <p:spPr bwMode="auto">
          <a:xfrm>
            <a:off x="1797050" y="5724007"/>
            <a:ext cx="521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Поступление от прочих администраторов доходов (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органов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гос.власти) составляют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0,3%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общей суммы налоговых неналоговых доходов.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002587" cy="100806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Мероприятия по увеличению поступлений налоговых и неналоговых доходов в бюджет городского округа Судак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088" y="1125538"/>
            <a:ext cx="777716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690802829"/>
              </p:ext>
            </p:extLst>
          </p:nvPr>
        </p:nvGraphicFramePr>
        <p:xfrm>
          <a:off x="323528" y="1412776"/>
          <a:ext cx="864096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по итогам Межведомственных комиссий по увеличению налоговых и неналоговых доходов бюджета МО ГО Судак за 2019 год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11188" y="1052513"/>
            <a:ext cx="7921625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1188" y="1484313"/>
            <a:ext cx="7777162" cy="3016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выявлено 435 фактов возможной неформальной занятости (420 наемных работников, 15- ИП), по результатам проведенной работы с 420 работниками заключены трудовые договора,15 граждан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зарегистрировались индивидуальными предпринимателями;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Поставлено на учет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обособленных предприятия;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проведенной работы заслушано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субъектов,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дополнительно поступило в бюджет МО ГО Судак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4,3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млн.руб, из них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-налог на доходы физических лиц: 3,4 млн. руб. в т.ч.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обособленных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подразделений-подрядчиков ФЦП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2,9 млн.руб;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аренда земли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5174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717032"/>
            <a:ext cx="4576763" cy="292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548680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107504" y="765175"/>
            <a:ext cx="1800200" cy="5693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а также наиболее значимое учреждение науки, образования, культуры и здравоохранения,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795591"/>
            <a:ext cx="4824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Главные распорядители бюджетных средств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722" y="1453682"/>
            <a:ext cx="165618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г.Судака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8190" y="1453682"/>
            <a:ext cx="122565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Судакский городской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1478124"/>
            <a:ext cx="158417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г.Судака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7736" y="1446629"/>
            <a:ext cx="2376264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Администрации г.Судака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85889" y="2708920"/>
            <a:ext cx="1505991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«Центр по обеспечению деятельности бюджетных учреждений»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26983" y="4374396"/>
            <a:ext cx="1660434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«Единая диспетчерская служба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52648" y="5419920"/>
            <a:ext cx="2088232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«Управление по обеспечению деятельности органов местного самоуправления»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069698" y="2309121"/>
            <a:ext cx="854230" cy="3997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438339" y="2309120"/>
            <a:ext cx="485589" cy="20652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954527" y="2255152"/>
            <a:ext cx="159287" cy="31647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27984" y="2684759"/>
            <a:ext cx="2566408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бюджетных учреждения</a:t>
            </a:r>
          </a:p>
        </p:txBody>
      </p:sp>
      <p:sp>
        <p:nvSpPr>
          <p:cNvPr id="133120" name="Прямоугольник 133119"/>
          <p:cNvSpPr/>
          <p:nvPr/>
        </p:nvSpPr>
        <p:spPr>
          <a:xfrm>
            <a:off x="4417351" y="3472456"/>
            <a:ext cx="4572000" cy="16004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– 7 детских садов и 9 общеобразовательных школ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образование – МБУ «Центр детского и юношеского  творчества» и МБУ «Музыкальная школа 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Шендерева»;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культуры,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учреждение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МБУ «Судак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Медиа»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МБУ «Коммунхоз»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078" y="5214812"/>
            <a:ext cx="28384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3122" name="Прямая со стрелкой 133121"/>
          <p:cNvCxnSpPr/>
          <p:nvPr/>
        </p:nvCxnSpPr>
        <p:spPr>
          <a:xfrm>
            <a:off x="5580112" y="3023313"/>
            <a:ext cx="288032" cy="4491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9" name="Прямая со стрелкой 133128"/>
          <p:cNvCxnSpPr/>
          <p:nvPr/>
        </p:nvCxnSpPr>
        <p:spPr>
          <a:xfrm>
            <a:off x="4427984" y="2309121"/>
            <a:ext cx="574783" cy="40185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4" name="Прямая со стрелкой 133133"/>
          <p:cNvCxnSpPr/>
          <p:nvPr/>
        </p:nvCxnSpPr>
        <p:spPr>
          <a:xfrm flipH="1">
            <a:off x="2699792" y="1108075"/>
            <a:ext cx="504056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8" name="Прямая со стрелкой 133137"/>
          <p:cNvCxnSpPr/>
          <p:nvPr/>
        </p:nvCxnSpPr>
        <p:spPr>
          <a:xfrm flipH="1">
            <a:off x="3954527" y="1108075"/>
            <a:ext cx="164752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0" name="Прямая со стрелкой 133139"/>
          <p:cNvCxnSpPr/>
          <p:nvPr/>
        </p:nvCxnSpPr>
        <p:spPr>
          <a:xfrm flipH="1">
            <a:off x="5580112" y="1111809"/>
            <a:ext cx="208839" cy="33482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2" name="Прямая со стрелкой 133141"/>
          <p:cNvCxnSpPr/>
          <p:nvPr/>
        </p:nvCxnSpPr>
        <p:spPr>
          <a:xfrm>
            <a:off x="7067128" y="1108075"/>
            <a:ext cx="169168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36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707516"/>
              </p:ext>
            </p:extLst>
          </p:nvPr>
        </p:nvGraphicFramePr>
        <p:xfrm>
          <a:off x="611188" y="647700"/>
          <a:ext cx="8064896" cy="569504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294324"/>
                <a:gridCol w="2363848"/>
                <a:gridCol w="1668600"/>
                <a:gridCol w="1738124"/>
              </a:tblGrid>
              <a:tr h="76470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651528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отраслей</a:t>
                      </a:r>
                      <a:endParaRPr lang="ru-RU" sz="1400" dirty="0">
                        <a:solidFill>
                          <a:srgbClr val="651528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59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6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97,7</a:t>
                      </a:r>
                    </a:p>
                  </a:txBody>
                  <a:tcPr horzOverflow="overflow"/>
                </a:tc>
              </a:tr>
              <a:tr h="490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5152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horzOverflow="overflow"/>
                </a:tc>
              </a:tr>
              <a:tr h="393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/>
                </a:tc>
              </a:tr>
              <a:tr h="479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1130,1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899,2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5152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79,6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36242" name="TextBox 2"/>
          <p:cNvSpPr txBox="1">
            <a:spLocks noChangeArrowheads="1"/>
          </p:cNvSpPr>
          <p:nvPr/>
        </p:nvSpPr>
        <p:spPr bwMode="auto">
          <a:xfrm>
            <a:off x="2771775" y="260350"/>
            <a:ext cx="3922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            Расходы бюджета за </a:t>
            </a:r>
            <a:r>
              <a:rPr lang="ru-RU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634082"/>
          </a:xfrm>
        </p:spPr>
        <p:txBody>
          <a:bodyPr/>
          <a:lstStyle/>
          <a:p>
            <a:r>
              <a:rPr lang="ru-RU" sz="2400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Расходы бюджета по отраслям за период 2017-2019 годы</a:t>
            </a:r>
          </a:p>
        </p:txBody>
      </p:sp>
      <p:graphicFrame>
        <p:nvGraphicFramePr>
          <p:cNvPr id="138242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047079"/>
              </p:ext>
            </p:extLst>
          </p:nvPr>
        </p:nvGraphicFramePr>
        <p:xfrm>
          <a:off x="179388" y="908720"/>
          <a:ext cx="8797925" cy="4680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1" name="Лист" r:id="rId4" imgW="8982143" imgH="4009935" progId="Excel.Sheet.8">
                  <p:embed/>
                </p:oleObj>
              </mc:Choice>
              <mc:Fallback>
                <p:oleObj name="Лист" r:id="rId4" imgW="8982143" imgH="400993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908720"/>
                        <a:ext cx="8797925" cy="468086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8244" name="TextBox 6"/>
          <p:cNvSpPr txBox="1">
            <a:spLocks noChangeArrowheads="1"/>
          </p:cNvSpPr>
          <p:nvPr/>
        </p:nvSpPr>
        <p:spPr bwMode="auto">
          <a:xfrm>
            <a:off x="179388" y="5589588"/>
            <a:ext cx="32400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784,1 млн.руб.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746,5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899,2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" y="769938"/>
            <a:ext cx="311812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ВОПРОСЫ– 93,8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города Судака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67,8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Судакский городской совет – 3,7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Контрольно-счетная палата города Судака-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"Управление по обеспечению деятельности органов местного самоуправления городского округа Судак»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5" y="3336926"/>
            <a:ext cx="36226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4,9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«Единая дежурно-диспетчерская служба муниципального образования городской округ Судак Республики Крым»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8400" y="3654424"/>
            <a:ext cx="19351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деятельности - координация действий дежурных и дежурно-диспетчерских служб, оперативный сбор информации и организация экстренного реагирования в случае возникновения чрезвычайных ситуаций на территории муниципального образования городской округ Судак, штат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12 </a:t>
            </a: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5" y="4352590"/>
            <a:ext cx="36226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программа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"Профилактика терроризма и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экстремизма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гармонизация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межнациональных и межконфессиональных отношений на территории муниципального образования городской округ Судак на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годы" – 115,0  тыс.руб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программа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"Профилактика правонарушений в сфере общественного порядка, незаконного оборота и потребления наркотических средств и психотропных веществ в муниципальном образовании городской округ Судак на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99,5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 </a:t>
            </a:r>
            <a:endParaRPr lang="ru-RU" sz="11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программа «Безопасность жизнедеятельности населения муниципального образования городской округ Судак на 2019-2023 годы» – 99,0 тыс.руб.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3927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19438" y="1196975"/>
            <a:ext cx="1812602" cy="1367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Полномочия на основании решения 2 сессии 1 созыва Судакского городского совета № 67 от 14.11.2014 г. «О принятии устава муниципального образования городской округ Судак Республики Крым»</a:t>
            </a:r>
          </a:p>
        </p:txBody>
      </p:sp>
      <p:sp>
        <p:nvSpPr>
          <p:cNvPr id="13927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5567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</a:t>
            </a:r>
            <a:r>
              <a:rPr lang="ru-RU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отраслей за 2019 год</a:t>
            </a:r>
            <a:endParaRPr lang="ru-RU" b="1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9442" name="Picture 1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4" y="957014"/>
            <a:ext cx="3182932" cy="211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79896959"/>
              </p:ext>
            </p:extLst>
          </p:nvPr>
        </p:nvGraphicFramePr>
        <p:xfrm>
          <a:off x="5704954" y="3228006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768900783"/>
              </p:ext>
            </p:extLst>
          </p:nvPr>
        </p:nvGraphicFramePr>
        <p:xfrm>
          <a:off x="5656918" y="4895459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9450" y="1592263"/>
            <a:ext cx="3081338" cy="36009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сетей газоснабжения (за счет субсидии в рамках государственной программы "Газификация населенных пунктов Республики Крым)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24,4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сетей газоснабжения жилых домов 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 №№45а,45б,12,12а,16а,18,22 - 12,9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Строительство сетей газоснабжения жилых домов 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ул.Гагарина №№42,44,46,48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сетей газоснабжения жилых домов 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ул.Гагарина №№2,6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Ленина №61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Бирюзова №№6,6а,8,2,2а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Партизанская№15,17 (СМР) – 9,6 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" y="1347788"/>
            <a:ext cx="3133725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Капитальные вложения в объекты муниципальной собственности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6,9 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млн.руб.: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котельная к общеобразовательным учреждениям ул.Садовая,3г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с.Дачное (ПИР)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реконструкция сетей уличного освещения с.Ворон (ПИР) – 1,4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 физкультурно-оздоровительный комплекс по ул. Коммунальная, 9б (ПИР) – 4,3 млн.руб.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6300788" y="1481137"/>
            <a:ext cx="2795587" cy="355145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Дорожный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31,4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программа «Содержание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 ремонт улично-дорожной сети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муниципальном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образовании городской округ Судак Республики Крым на 2019-2023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годы»: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за счет средств местного бюджета – 18,0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счёт субсидии из дорожного фонда Республики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Крым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автомобильных дорог общего пользования местного значения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13,4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Средства направлены: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дорог, нанесение дорожной разметки, приобретение посыпочного материала, обустройство пешеходных переходов, обустройство остановочных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пунктов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проектно сметную документацию </a:t>
            </a: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66,5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0913" y="960438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9650" y="1017588"/>
            <a:ext cx="49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0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7975" y="1103313"/>
            <a:ext cx="508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01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206" y="3591519"/>
            <a:ext cx="3027634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Расходы по программам: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«Развитие курортов и туризма в муниципальном образовании городской округ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2019-2023годы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–0,3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«Управление муниципальным имуществом в муниципальном образовании городской округ Судак  на 2019-2023 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»-1,5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«Стимулирование развития экономики в городском округе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2019-2023годы»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0,1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«Совершенствование градостроительной деятельности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 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рочие расходы (субсидия ГУП«Крымгазсети и другие) – 1,2 млн.руб.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31" y="5032595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84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76" y="5099270"/>
            <a:ext cx="27336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16632"/>
            <a:ext cx="5122912" cy="6624736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ЖИТЕЛИ</a:t>
            </a:r>
          </a:p>
          <a:p>
            <a:pPr marL="0" indent="0" algn="ctr">
              <a:buNone/>
            </a:pP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СУДАК!</a:t>
            </a:r>
          </a:p>
          <a:p>
            <a:pPr marL="0" indent="0" algn="ctr"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представляем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Вашему вниманию годовой отчет об исполнении  бюджета за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– это форма образования и расходования денежных средств, предназначенных для финансового обеспечения задач и функций местного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самоуправления.</a:t>
            </a:r>
          </a:p>
          <a:p>
            <a:pPr marL="0" indent="0" algn="just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Планирование и исполнение бюджета города  обеспечивает:  предоставление общедоступного и бесплатного образования, организацию отдыха детей, создание условий для обеспечения населения услугами, организацию культуры и спорта, социальные выплаты гражданам, благоустройство нашего региона, и еще многое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другое</a:t>
            </a:r>
          </a:p>
          <a:p>
            <a:pPr marL="0" indent="0" algn="just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 исполнении бюджета 2019 года реализованы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следующие задачи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уровня доходов бюджета,  достаточных для гарантированного и качественного выполнения задач и функций местного самоуправления  (обеспечение полноты поступления налогов, выявление скрытых резервов, выявление  и  пресечение  схем  минимизации  налогов, совершенствование методов легализации «теневой» заработной платы, сокращение недоимки, усиление налоговой дисциплины и пр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и гарантированное исполнение бюджетных расходов, исходя из общегородских приоритетов, включая необходимость обеспечения ежегодного роста расходов отраслей социально-культурной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сферы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поэтапного повышения оплаты труда в бюджетном секторе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экономики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устойчивости, сбалансированности городского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бюджета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системы стратегического планирования на основе муниципальных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программ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мер, направленных на рост эффективности бюджетных расходов, повышение качества предоставления муниципальных услуг.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19" y="211009"/>
            <a:ext cx="1319856" cy="16286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Пользователь\Desktop\Презентация\peschera-legenda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7" y="1839706"/>
            <a:ext cx="3392693" cy="15785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Презентация\orig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0" y="5055071"/>
            <a:ext cx="3383822" cy="18029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Презентация\crimea-2167555_19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7" y="3425187"/>
            <a:ext cx="3365555" cy="15889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42" y="3449638"/>
            <a:ext cx="3081338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 2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"Обеспечение населения городского округа Судак Республики Крым питьевой водой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3610" y="1379538"/>
            <a:ext cx="3133725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1"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  Жилищное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хозяйство– </a:t>
            </a: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1,4  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- проведение капитального ремонта общежитий –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уплата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взносов на капитальный ремонт общего имущества в многоквартирных домах - 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0,7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асходы по содержанию жилых </a:t>
            </a:r>
          </a:p>
          <a:p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помещений муниципального жилищного фонда – 0,4 млн.руб. </a:t>
            </a:r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127080" y="1379538"/>
            <a:ext cx="2973683" cy="525938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– 49,4 млн.руб.: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задания МБУ «Коммунхоз» городского 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34,1 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ПСД по Рекультивации объекта размещения твердых коммунальных отходов – 8,8 млн.руб.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отлов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безнадзорных животных–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Установка контейнерных площадок – 0,5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специализированной техники для уборки территории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– 2,7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- 2,8 млн.руб.: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(благоустройство дворовых территорий: по ул.Шаляпина,7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пгт.Новый Свет.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г.Судак,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ул.Алуштинская,12а,16а,18,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Оборудование видеонаблюдения скейтпарка, ул.Коммунальная)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51,0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13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0913" y="960438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1900" y="1017588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0107" y="2983317"/>
            <a:ext cx="4873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163331670"/>
              </p:ext>
            </p:extLst>
          </p:nvPr>
        </p:nvGraphicFramePr>
        <p:xfrm>
          <a:off x="5997381" y="1481138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41424" name="Picture 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3037236"/>
            <a:ext cx="2647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425" name="Picture 1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913313"/>
            <a:ext cx="23622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426" name="Picture 1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834633"/>
            <a:ext cx="2647949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058" y="2513013"/>
            <a:ext cx="30813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29,1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ДОД «Судакский Центр детского и юношеского творчества»: работает 31 кружок,  64 группы,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1545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МДОДУ «Детская музыкальная школа имени Георгия Шендерева»: обучается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182 ребенка.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753" y="1015041"/>
            <a:ext cx="3048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148,9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дошкольных учреждений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1090 детей (дополнительно в общеобразовательных учреждениях 299 детей)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среднемесячная  зарплата педагогов         25 856,0 руб.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6201062" y="1040053"/>
            <a:ext cx="2795587" cy="1833562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299,2 млн.руб.: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классов, по титулу 3 799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реднемесячная  зарплата педагогов -32 887,0  руб.)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2342" name="TextBox 32"/>
          <p:cNvSpPr txBox="1">
            <a:spLocks noChangeArrowheads="1"/>
          </p:cNvSpPr>
          <p:nvPr/>
        </p:nvSpPr>
        <p:spPr bwMode="auto">
          <a:xfrm>
            <a:off x="3448936" y="567347"/>
            <a:ext cx="2400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488,0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23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5824" y="891197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0431" y="983272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51138" y="2259013"/>
            <a:ext cx="4873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7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130675"/>
            <a:ext cx="31337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повышение квалификации–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40463" y="2513013"/>
            <a:ext cx="28924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– 0,4   млн.руб. по программам: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"Молодежь" городского округа Судак на период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годы»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безнадзорности, правонарушений среди несовершеннолетних, защита их прав и охрана детства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годы»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96818" y="3998913"/>
            <a:ext cx="277971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10,2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"Центр по обеспечению деятельности бюджетных учреждений городского округа Судак», 28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2354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82744" y="3788520"/>
            <a:ext cx="4873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5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314" y="2513013"/>
            <a:ext cx="50006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5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6786" y="3617913"/>
            <a:ext cx="5000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235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1113953"/>
              </p:ext>
            </p:extLst>
          </p:nvPr>
        </p:nvGraphicFramePr>
        <p:xfrm>
          <a:off x="3319842" y="4446514"/>
          <a:ext cx="2815062" cy="2307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91" name="Лист" r:id="rId7" imgW="2809943" imgH="3248115" progId="Excel.Sheet.8">
                  <p:embed/>
                </p:oleObj>
              </mc:Choice>
              <mc:Fallback>
                <p:oleObj name="Лист" r:id="rId7" imgW="2809943" imgH="3248115" progId="Excel.Shee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9842" y="4446514"/>
                        <a:ext cx="2815062" cy="230730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2566" name="Picture 23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4960938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569" name="Picture 23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610" y="1113432"/>
            <a:ext cx="2803920" cy="186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280039901"/>
              </p:ext>
            </p:extLst>
          </p:nvPr>
        </p:nvGraphicFramePr>
        <p:xfrm>
          <a:off x="3113413" y="3090563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pic>
        <p:nvPicPr>
          <p:cNvPr id="142576" name="Picture 24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062" y="5085184"/>
            <a:ext cx="2924324" cy="160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47" y="392113"/>
            <a:ext cx="43561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Дошкольное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148,9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дошкольных учреждений на 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93,2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 работникам, проживающим в сельской местности расходов на оплату жилых помещений, отопления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электроэнергии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0,4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модульного детского сада – 48,8 млн.руб. (за счет субсидии из бюджета РК)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950" y="1977400"/>
            <a:ext cx="417601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Общее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299,2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учреждений на         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выполнение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задания в виде субсидий – 245,6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      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32,2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одноразовым бесплатным горячим питанием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1-4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 муниципальных образовательных организаций – 8,4 млн.руб.</a:t>
            </a: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 работникам, проживающим в сельской местности расходов на оплату жилых помещений,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отопления 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электроэнергии – 1,4 млн.руб.</a:t>
            </a: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спортивного зала в МБОУ «Солнечнодолинская СОШ»  – 4,3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(за счет средств федерального и республиканского бюджетов)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объектов муниципальной собственности – 6,7 млн.руб.</a:t>
            </a: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улучшение материально-технической базы – 0,6 млн.руб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950" y="5373688"/>
            <a:ext cx="324008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Питание 1-4 классов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8,4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млн.руб.  из бюджета РК из расчета по 36 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2,1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млн.руб. из местного бюджета из расчета по 10,0 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1425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человек. </a:t>
            </a: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3969" y="4899025"/>
            <a:ext cx="41764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Льготное питание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14,1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 руб. из местного бюджета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1084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расчета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111 руб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 в день на одного ребенка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(5-11 классы)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65 руб. в день (1-4 классы, обед)</a:t>
            </a: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Оздоровление детей на детских площадках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из местного бюджета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302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 по 14 дней  </a:t>
            </a: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69" name="Прямоугольник 8"/>
          <p:cNvSpPr>
            <a:spLocks noChangeArrowheads="1"/>
          </p:cNvSpPr>
          <p:nvPr/>
        </p:nvSpPr>
        <p:spPr bwMode="auto">
          <a:xfrm>
            <a:off x="3492500" y="114300"/>
            <a:ext cx="18002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74440" y="628650"/>
            <a:ext cx="201560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1090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44 группах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посещают детские сады, из них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 ясельные группы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181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дето – дней за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Питание и содержание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одного ребенка в день составило в ясельных группах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руб., и средних группах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</p:txBody>
      </p: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41571"/>
            <a:ext cx="2952328" cy="2197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260" y="639763"/>
            <a:ext cx="3001181" cy="199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62" y="1223963"/>
            <a:ext cx="502049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сферы культуры, межнациональных отношений и обустройства депортированных граждан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«Судакская централизованная библиотечная система»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работают 29 чел.,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 23 438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«Централизованная клубная система»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– 23,6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работают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средняя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заработная плата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22829,0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культурно-массовые мероприятия,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самодеятельных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конкурсах различного уровня, проведение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39 общегородских мероприятий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– 1,8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комплектование книжных фондов библиотек, приобретено 103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экземпляра книг -13,5 тыс.руб.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развитие материально-технической базы учреждений культуры (тек.ремонт, приобретение сценической одежды и др.) -1,7 млн.руб.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модульной котельной ДК с.Веселое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(за счет трансфертов из бюджета РК)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ДК ул.Алуштинская, Судак – 39,1 млн.руб. за счет ФЦП (трансферты из Федерального бюджета)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проектные работы по капитальным ремонтам сельских клубов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с.Морское,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с.Солнечная Долина,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с.Переваловка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кровли сельского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клуба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с.Богатовка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(за счет трансфертов из РК)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4388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88,2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439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4798" y="961231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203330695"/>
              </p:ext>
            </p:extLst>
          </p:nvPr>
        </p:nvGraphicFramePr>
        <p:xfrm>
          <a:off x="5997381" y="1481138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4513" name="Picture 1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912617"/>
            <a:ext cx="2640781" cy="1838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51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132" y="2340868"/>
            <a:ext cx="2871067" cy="16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517" name="Picture 1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3140968"/>
            <a:ext cx="2581275" cy="17716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25" y="1519238"/>
            <a:ext cx="4125913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-35,8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компенсационные выплаты по льготному проезду отдельных категорий граждан на авто-, электро- и железнодорожном транспорте–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(2996 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оплата жилищно-коммунальных услуг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1358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10,2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(2549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защиты граждан в соответствии с Законом Республики Крым от 17 декабря 2014г. № 36-ЗРК/2014 "Об особенностях установления мер социальной защиты (поддержки) отдельным категориям граждан, проживающих на территории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-1,9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(284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ежегодная денежная выплата лицам, награжденным нагрудным знаком "Почетный донор России"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выплату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прочих выплат отдельным категориям граждан – 2,4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5412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93,1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54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9450" y="1098550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6" name="TextBox 2"/>
          <p:cNvSpPr txBox="1">
            <a:spLocks noChangeArrowheads="1"/>
          </p:cNvSpPr>
          <p:nvPr/>
        </p:nvSpPr>
        <p:spPr bwMode="auto">
          <a:xfrm>
            <a:off x="6948488" y="1990725"/>
            <a:ext cx="2904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25925" y="1566863"/>
            <a:ext cx="49180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46,6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единовременное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при всех формах устройства детей, лишенных родительского попечения, в семью-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социальная поддержка детям-сиротам и детям, оставшимся без попечения родителей, лицам из числа детей-сирот и детей, оставшихся без попечения родителей–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29,4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(54 ребенка, 15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родителей-воспитателей)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жилья детям- сиротам  и детям, оставшимся без попечения родителей 2,8 млн.руб (за счет трансфертов из Федерального бюджета и бюджета РК)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родительской платы за присмотр и уход за детьми, осваивающими образовательные программы дошкольного образования в организациях, осуществляющих образовательную деятельность, за счет субвенции из бюджета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14,0 млн.руб. (594 человека)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741" y="5107707"/>
            <a:ext cx="36266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Другие </a:t>
            </a: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вопросы в области социальной политики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администрации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Судака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10,3 млн.руб. (18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пенсионное обеспечение (доплаты к пенсиям муниципальным служащим) - 0,4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54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1538" y="4875213"/>
            <a:ext cx="7747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3082" y="959209"/>
            <a:ext cx="500062" cy="69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030225515"/>
              </p:ext>
            </p:extLst>
          </p:nvPr>
        </p:nvGraphicFramePr>
        <p:xfrm>
          <a:off x="3742259" y="5589240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45540" name="Picture 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3" y="4365620"/>
            <a:ext cx="2828925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496841"/>
            <a:ext cx="48600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физической культуры и спорта в муниципальном образовании городской округ Судак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годы»: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школа»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субсидия на выполнение муниципального задания  -8,9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среднесписочная численность 27 человек, </a:t>
            </a:r>
            <a:r>
              <a:rPr lang="ru-RU" sz="120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среднемесячная заработная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19383руб.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улучшение материально-технической базы учреждений спорта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ограждение футбольного поля, приобретение спортинвентаря) – 1,1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программе– 0,5 млн. руб., проведено 48 мероприятий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5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6436" name="TextBox 32"/>
          <p:cNvSpPr txBox="1">
            <a:spLocks noChangeArrowheads="1"/>
          </p:cNvSpPr>
          <p:nvPr/>
        </p:nvSpPr>
        <p:spPr bwMode="auto">
          <a:xfrm>
            <a:off x="685800" y="633524"/>
            <a:ext cx="2266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10,5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7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2502" y="1519238"/>
            <a:ext cx="3891497" cy="1754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муниципального образования городской округ Судак в области единой информационной политики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"–3,2 млн.руб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«Городской информационный центр «Судак-медиа»,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среднесписочная численность 9 человек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«Судакские вести» в год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52 выпуска,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1265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экземпляров, всего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65 </a:t>
            </a:r>
            <a:r>
              <a:rPr lang="ru-RU" sz="120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750 </a:t>
            </a:r>
            <a:r>
              <a:rPr lang="ru-RU" sz="120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экземпляров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46442" name="TextBox 15"/>
          <p:cNvSpPr txBox="1">
            <a:spLocks noChangeArrowheads="1"/>
          </p:cNvSpPr>
          <p:nvPr/>
        </p:nvSpPr>
        <p:spPr bwMode="auto">
          <a:xfrm>
            <a:off x="6227763" y="687388"/>
            <a:ext cx="2300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  <a:p>
            <a:pPr algn="ctr"/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3,2 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6696" name="Picture 2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93" y="1772816"/>
            <a:ext cx="2657475" cy="1724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697" name="Picture 2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6" y="1103313"/>
            <a:ext cx="2466975" cy="18478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4273099418"/>
              </p:ext>
            </p:extLst>
          </p:nvPr>
        </p:nvGraphicFramePr>
        <p:xfrm>
          <a:off x="838512" y="5589240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6698" name="Picture 2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568" y="3140968"/>
            <a:ext cx="1800225" cy="25431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081239219"/>
              </p:ext>
            </p:extLst>
          </p:nvPr>
        </p:nvGraphicFramePr>
        <p:xfrm>
          <a:off x="5987776" y="5462086"/>
          <a:ext cx="3156223" cy="139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04800"/>
            <a:ext cx="82677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039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42900"/>
            <a:ext cx="82677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607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42888"/>
            <a:ext cx="8267700" cy="637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7460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700088"/>
            <a:ext cx="8267700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936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289079"/>
            <a:ext cx="9143999" cy="6206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бюджета города</a:t>
            </a:r>
          </a:p>
        </p:txBody>
      </p:sp>
      <p:sp>
        <p:nvSpPr>
          <p:cNvPr id="19461" name="Прямоугольник 3"/>
          <p:cNvSpPr>
            <a:spLocks noChangeArrowheads="1"/>
          </p:cNvSpPr>
          <p:nvPr/>
        </p:nvSpPr>
        <p:spPr bwMode="auto">
          <a:xfrm>
            <a:off x="179512" y="1052736"/>
            <a:ext cx="8712968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бюджета – процесс сбора и учета доходов и осуществление расходов на основе сводной бюджетной росписи и кассового плана. </a:t>
            </a:r>
          </a:p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это этап бюджетного процесса, который начинается с момента утверждения решения о бюджете города и продолжается в течение финансового года. Можно выделить следующие этапы этого процесса: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заключается в обеспечении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планом мобилизации доходов.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по расходам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означает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 	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Составление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утверждение отчета об исполнении бюджета является важной формой контроля за исполнением бюджета. 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Отчет 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расходования средств. 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Годовой отчет об исполнении бюджета предоставляется в  Судакский городской Совет. после получения заключения Контрольно- счетной палаты города Судака.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</p:spTree>
    <p:extLst>
      <p:ext uri="{BB962C8B-B14F-4D97-AF65-F5344CB8AC3E}">
        <p14:creationId xmlns:p14="http://schemas.microsoft.com/office/powerpoint/2010/main" val="1219890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091" y="708720"/>
            <a:ext cx="4932279" cy="193899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Разработчиком презентации </a:t>
            </a:r>
          </a:p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«Бюджет для граждан об исполнении бюджета  городского округа  Судак за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2019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год» является Управление финансов  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11316"/>
              </p:ext>
            </p:extLst>
          </p:nvPr>
        </p:nvGraphicFramePr>
        <p:xfrm>
          <a:off x="311150" y="3213100"/>
          <a:ext cx="8583612" cy="34534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noFill/>
                            <a:prstDash val="solid"/>
                          </a:ln>
                          <a:effectLst/>
                          <a:uLnTx/>
                          <a:uFillTx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Начальник 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Заместитель</a:t>
                      </a:r>
                      <a:r>
                        <a:rPr lang="ru-RU" sz="1600" baseline="0" dirty="0" smtClean="0"/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Телефон начальника управления финансов</a:t>
                      </a:r>
                    </a:p>
                    <a:p>
                      <a:r>
                        <a:rPr lang="ru-RU" sz="1600" dirty="0" smtClean="0"/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/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3-15-32</a:t>
                      </a:r>
                    </a:p>
                    <a:p>
                      <a:r>
                        <a:rPr lang="ru-RU" sz="1600" dirty="0" smtClean="0"/>
                        <a:t>3-15-46</a:t>
                      </a:r>
                    </a:p>
                    <a:p>
                      <a:r>
                        <a:rPr lang="ru-RU" sz="1600" dirty="0" smtClean="0"/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http://sudak@minfin.rk.gov.ru/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Режим</a:t>
                      </a:r>
                      <a:r>
                        <a:rPr lang="ru-RU" sz="1600" baseline="0" dirty="0" smtClean="0"/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</a:t>
                      </a:r>
                      <a:r>
                        <a:rPr lang="ru-RU" sz="1600" baseline="0" dirty="0" smtClean="0"/>
                        <a:t> 8-00 до 12-00, с 13-00 до 17-00</a:t>
                      </a:r>
                    </a:p>
                    <a:p>
                      <a:r>
                        <a:rPr lang="ru-RU" sz="1600" baseline="0" dirty="0" smtClean="0"/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</a:tbl>
          </a:graphicData>
        </a:graphic>
      </p:graphicFrame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08720"/>
            <a:ext cx="3204397" cy="19389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43926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4300"/>
            <a:ext cx="8147050" cy="506413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Судак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950" y="1341438"/>
            <a:ext cx="2663825" cy="5327650"/>
          </a:xfrm>
        </p:spPr>
        <p:txBody>
          <a:bodyPr rtlCol="0">
            <a:normAutofit fontScale="62500" lnSpcReduction="200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 г.Судака  утвержден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81-й сессии 1-го созыва Судакского городского совета № 871 от 20.12.2018г. «О бюджете муниципального образования городской округ Судак Республики Крым на 2019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г. Судака разработан исходя из прогноза социально-экономического развития городского округа, основных направлений бюджетной и налоговой политики, государственных и муниципальных  программ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формировании бюджета одним из главных принципов является его сбалансированность, т.е общий объем предусмотренных бюджетом расходов должен соответствовать суммарному объему поступлений в бюджет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6383694"/>
              </p:ext>
            </p:extLst>
          </p:nvPr>
        </p:nvGraphicFramePr>
        <p:xfrm>
          <a:off x="2771775" y="1412875"/>
          <a:ext cx="6264696" cy="4680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174"/>
                <a:gridCol w="1458162"/>
                <a:gridCol w="1728192"/>
                <a:gridCol w="1512168"/>
              </a:tblGrid>
              <a:tr h="453162">
                <a:tc gridSpan="4"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ПРОФИЦИТ(+)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+63,6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-57,99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56839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+28,8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35150" y="765175"/>
            <a:ext cx="5473700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398406"/>
            <a:ext cx="8858250" cy="754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</a:p>
          <a:p>
            <a:pPr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безвозмездные и безвозвратные поступления денежных средств в бюджет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193" y="1556792"/>
            <a:ext cx="2628900" cy="4986337"/>
          </a:xfrm>
          <a:prstGeom prst="rect">
            <a:avLst/>
          </a:prstGeom>
          <a:solidFill>
            <a:srgbClr val="EFD2D1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поступления от уплаты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налогов, установленных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Налоговым кодексом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 на доходы физических лиц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акцизы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единый налог на вменённый доход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единый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сельскохозяйственный налог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налог, взимаемый в связи с применением патентной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системы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налог на имущество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физических лиц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земельный налог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госпошлина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2745" y="1566465"/>
            <a:ext cx="3025775" cy="5032375"/>
          </a:xfrm>
          <a:prstGeom prst="rect">
            <a:avLst/>
          </a:prstGeom>
          <a:solidFill>
            <a:srgbClr val="FDDFC7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НЕНАЛОГОВЫЕ ДОХОДЫ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- платежи, установленные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законодательством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арендная плата за землю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использования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реализации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плата за негативное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воздействие на окружающую среду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платные услуги от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муниципальных казённых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доходы от продажи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земельных участков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штрафы за нарушение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законодательства РФ </a:t>
            </a: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прочие неналоговые доходы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9802" y="1566465"/>
            <a:ext cx="2665412" cy="2031325"/>
          </a:xfrm>
          <a:prstGeom prst="rect">
            <a:avLst/>
          </a:prstGeom>
          <a:solidFill>
            <a:srgbClr val="E7E4D5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БЕЗВОЗМЕЗДНЫЕ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ПОСТУПЛЕНИЯ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• 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313656" y="1150660"/>
            <a:ext cx="287337" cy="40613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151405" y="1156696"/>
            <a:ext cx="503238" cy="40009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107238" y="1156696"/>
            <a:ext cx="252412" cy="40009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Picture 2" descr="C:\Users\Пользователь\Desktop\Презентация\meshok-dene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20" y="3884159"/>
            <a:ext cx="3075480" cy="300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3027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0" y="4868863"/>
            <a:ext cx="272891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1052513"/>
            <a:ext cx="3132138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712684932"/>
              </p:ext>
            </p:extLst>
          </p:nvPr>
        </p:nvGraphicFramePr>
        <p:xfrm>
          <a:off x="755576" y="1276238"/>
          <a:ext cx="770485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06400"/>
            <a:ext cx="9144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52881086"/>
              </p:ext>
            </p:extLst>
          </p:nvPr>
        </p:nvGraphicFramePr>
        <p:xfrm>
          <a:off x="80845" y="1132914"/>
          <a:ext cx="898231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35938" y="946150"/>
            <a:ext cx="9366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cxnSp>
        <p:nvCxnSpPr>
          <p:cNvPr id="128005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3006725" y="868363"/>
            <a:ext cx="3078163" cy="0"/>
          </a:xfrm>
          <a:prstGeom prst="line">
            <a:avLst/>
          </a:prstGeom>
          <a:noFill/>
          <a:ln w="38100" algn="ctr">
            <a:solidFill>
              <a:srgbClr val="651528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2019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50330668"/>
              </p:ext>
            </p:extLst>
          </p:nvPr>
        </p:nvGraphicFramePr>
        <p:xfrm>
          <a:off x="1391597" y="826648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3166940"/>
            <a:ext cx="143857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Акцизы 6,1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3,3%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988840"/>
            <a:ext cx="32083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23,3 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12,6%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endCxn id="6" idx="3"/>
          </p:cNvCxnSpPr>
          <p:nvPr/>
        </p:nvCxnSpPr>
        <p:spPr>
          <a:xfrm flipH="1">
            <a:off x="1618090" y="3238948"/>
            <a:ext cx="710274" cy="23576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593" y="2132856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4232144" y="1754618"/>
            <a:ext cx="752309" cy="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355978368"/>
              </p:ext>
            </p:extLst>
          </p:nvPr>
        </p:nvGraphicFramePr>
        <p:xfrm>
          <a:off x="0" y="4509120"/>
          <a:ext cx="4860032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2019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75994391"/>
              </p:ext>
            </p:extLst>
          </p:nvPr>
        </p:nvGraphicFramePr>
        <p:xfrm>
          <a:off x="1391597" y="826648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3166941"/>
            <a:ext cx="14401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Платежи за природные ресурсы 0,4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0,3%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88840"/>
            <a:ext cx="33158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продажи активов 9,7  6,1%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3090142" y="2708920"/>
            <a:ext cx="761778" cy="53002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593" y="2132856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4193424" y="1744066"/>
            <a:ext cx="775208" cy="14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665264171"/>
              </p:ext>
            </p:extLst>
          </p:nvPr>
        </p:nvGraphicFramePr>
        <p:xfrm>
          <a:off x="0" y="4509120"/>
          <a:ext cx="5364088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025" y="2561437"/>
            <a:ext cx="30041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компенсации затрат 0,6  0,4%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090142" y="2420888"/>
            <a:ext cx="730077" cy="4912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97" y="0"/>
            <a:ext cx="295751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G_Diagram_027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G_Diagram_027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5694</TotalTime>
  <Words>3329</Words>
  <Application>Microsoft Office PowerPoint</Application>
  <PresentationFormat>Экран (4:3)</PresentationFormat>
  <Paragraphs>519</Paragraphs>
  <Slides>30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4" baseType="lpstr">
      <vt:lpstr>Тема Office</vt:lpstr>
      <vt:lpstr>TG_Diagram_027</vt:lpstr>
      <vt:lpstr>1_TG_Diagram_027</vt:lpstr>
      <vt:lpstr>1_Тема Office</vt:lpstr>
      <vt:lpstr>2_Тема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4_Тема Office</vt:lpstr>
      <vt:lpstr>Лист</vt:lpstr>
      <vt:lpstr>Управление финансов администрации города Судака Республики Крым</vt:lpstr>
      <vt:lpstr>Презентация PowerPoint</vt:lpstr>
      <vt:lpstr>Презентация PowerPoint</vt:lpstr>
      <vt:lpstr>  ОСНОВНЫЕ ПАРАМЕТРЫ БЮДЖЕТА муниципального образования городской округ Судак</vt:lpstr>
      <vt:lpstr>Презентация PowerPoint</vt:lpstr>
      <vt:lpstr>ДОХОДЫ БЮДЖЕТА</vt:lpstr>
      <vt:lpstr>Презентация PowerPoint</vt:lpstr>
      <vt:lpstr>  ДОХОДЫ БЮДЖЕТА городского округа Судак в 2019 году </vt:lpstr>
      <vt:lpstr>  ДОХОДЫ БЮДЖЕТА городского округа Судак в 2019 году </vt:lpstr>
      <vt:lpstr>ДОХОДЫ БЮДЖЕТА </vt:lpstr>
      <vt:lpstr>ДОХОДЫ БЮДЖЕТА</vt:lpstr>
      <vt:lpstr>ДОХОДЫ БЮДЖЕТА</vt:lpstr>
      <vt:lpstr>Мероприятия по увеличению поступлений налоговых и неналоговых доходов в бюджет городского округа Судак</vt:lpstr>
      <vt:lpstr>Результаты по итогам Межведомственных комиссий по увеличению налоговых и неналоговых доходов бюджета МО ГО Судак за 2019 год</vt:lpstr>
      <vt:lpstr>РАСХОДЫ БЮДЖЕТА </vt:lpstr>
      <vt:lpstr>Презентация PowerPoint</vt:lpstr>
      <vt:lpstr>Расходы бюджета по отраслям за период 2017-2019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u304n4</dc:creator>
  <cp:lastModifiedBy>Пользователь</cp:lastModifiedBy>
  <cp:revision>334</cp:revision>
  <cp:lastPrinted>2020-06-05T13:34:15Z</cp:lastPrinted>
  <dcterms:created xsi:type="dcterms:W3CDTF">2019-03-21T07:55:42Z</dcterms:created>
  <dcterms:modified xsi:type="dcterms:W3CDTF">2020-06-23T11:38:00Z</dcterms:modified>
</cp:coreProperties>
</file>